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66" r:id="rId3"/>
    <p:sldId id="363" r:id="rId4"/>
    <p:sldId id="279" r:id="rId5"/>
    <p:sldId id="364" r:id="rId6"/>
    <p:sldId id="285" r:id="rId7"/>
    <p:sldId id="353" r:id="rId8"/>
    <p:sldId id="271" r:id="rId9"/>
    <p:sldId id="272" r:id="rId10"/>
    <p:sldId id="274" r:id="rId11"/>
    <p:sldId id="281" r:id="rId12"/>
    <p:sldId id="330" r:id="rId13"/>
    <p:sldId id="351" r:id="rId14"/>
    <p:sldId id="337" r:id="rId15"/>
    <p:sldId id="339" r:id="rId16"/>
    <p:sldId id="354" r:id="rId17"/>
    <p:sldId id="338" r:id="rId18"/>
    <p:sldId id="286" r:id="rId19"/>
    <p:sldId id="365"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QQ" initials="QQ" lastIdx="2" clrIdx="0">
    <p:extLst>
      <p:ext uri="{19B8F6BF-5375-455C-9EA6-DF929625EA0E}">
        <p15:presenceInfo xmlns:p15="http://schemas.microsoft.com/office/powerpoint/2012/main" userId="63b28e66a1f048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2086"/>
    <a:srgbClr val="0033CC"/>
    <a:srgbClr val="FFFFFF"/>
    <a:srgbClr val="800080"/>
    <a:srgbClr val="4D85B3"/>
    <a:srgbClr val="4B8FB5"/>
    <a:srgbClr val="A50021"/>
    <a:srgbClr val="0066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19" autoAdjust="0"/>
    <p:restoredTop sz="94660"/>
  </p:normalViewPr>
  <p:slideViewPr>
    <p:cSldViewPr snapToGrid="0">
      <p:cViewPr varScale="1">
        <p:scale>
          <a:sx n="86" d="100"/>
          <a:sy n="86" d="100"/>
        </p:scale>
        <p:origin x="62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D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FCC9CE91-7445-4595-BAD2-A33D87A38EF8}" type="datetimeFigureOut">
              <a:rPr lang="de-DE" smtClean="0"/>
              <a:t>29.06.2026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3808441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FCC9CE91-7445-4595-BAD2-A33D87A38EF8}" type="datetimeFigureOut">
              <a:rPr lang="de-DE" smtClean="0"/>
              <a:t>29.06.2026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1761557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FCC9CE91-7445-4595-BAD2-A33D87A38EF8}" type="datetimeFigureOut">
              <a:rPr lang="de-DE" smtClean="0"/>
              <a:t>29.06.2026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2233515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74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FCC9CE91-7445-4595-BAD2-A33D87A38EF8}" type="datetimeFigureOut">
              <a:rPr lang="de-DE" smtClean="0"/>
              <a:t>29.06.2026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10403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D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C9CE91-7445-4595-BAD2-A33D87A38EF8}" type="datetimeFigureOut">
              <a:rPr lang="de-DE" smtClean="0"/>
              <a:t>29.06.2026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405435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FCC9CE91-7445-4595-BAD2-A33D87A38EF8}" type="datetimeFigureOut">
              <a:rPr lang="de-DE" smtClean="0"/>
              <a:t>29.06.2026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2389771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de-D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FCC9CE91-7445-4595-BAD2-A33D87A38EF8}" type="datetimeFigureOut">
              <a:rPr lang="de-DE" smtClean="0"/>
              <a:t>29.06.2026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2543126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FCC9CE91-7445-4595-BAD2-A33D87A38EF8}" type="datetimeFigureOut">
              <a:rPr lang="de-DE" smtClean="0"/>
              <a:t>29.06.2026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2220092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C9CE91-7445-4595-BAD2-A33D87A38EF8}" type="datetimeFigureOut">
              <a:rPr lang="de-DE" smtClean="0"/>
              <a:t>29.06.2026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3822350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C9CE91-7445-4595-BAD2-A33D87A38EF8}" type="datetimeFigureOut">
              <a:rPr lang="de-DE" smtClean="0"/>
              <a:t>29.06.2026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275719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D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C9CE91-7445-4595-BAD2-A33D87A38EF8}" type="datetimeFigureOut">
              <a:rPr lang="de-DE" smtClean="0"/>
              <a:t>29.06.2026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86213EA-9E7B-4E0A-919E-4E84730CADBA}" type="slidenum">
              <a:rPr lang="de-DE" smtClean="0"/>
              <a:t>‹#›</a:t>
            </a:fld>
            <a:endParaRPr lang="de-DE"/>
          </a:p>
        </p:txBody>
      </p:sp>
    </p:spTree>
    <p:extLst>
      <p:ext uri="{BB962C8B-B14F-4D97-AF65-F5344CB8AC3E}">
        <p14:creationId xmlns:p14="http://schemas.microsoft.com/office/powerpoint/2010/main" val="1611714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9CE91-7445-4595-BAD2-A33D87A38EF8}" type="datetimeFigureOut">
              <a:rPr lang="de-DE" smtClean="0"/>
              <a:t>29.06.2026</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213EA-9E7B-4E0A-919E-4E84730CADBA}" type="slidenum">
              <a:rPr lang="de-DE" smtClean="0"/>
              <a:t>‹#›</a:t>
            </a:fld>
            <a:endParaRPr lang="de-DE"/>
          </a:p>
        </p:txBody>
      </p:sp>
    </p:spTree>
    <p:extLst>
      <p:ext uri="{BB962C8B-B14F-4D97-AF65-F5344CB8AC3E}">
        <p14:creationId xmlns:p14="http://schemas.microsoft.com/office/powerpoint/2010/main" val="404355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01" y="96000"/>
            <a:ext cx="12035972" cy="22055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5839967" y="171398"/>
            <a:ext cx="6247213" cy="46166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sz="2400" dirty="0"/>
              <a:t>https://www.uni-goettingen.de/en/48115.html</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99" y="2404867"/>
            <a:ext cx="12000000" cy="104403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1285621" y="6365558"/>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a:t>
            </a:fld>
            <a:endParaRPr lang="en-US" sz="2400" dirty="0">
              <a:latin typeface="Arial" panose="020B0604020202020204" pitchFamily="34" charset="0"/>
              <a:cs typeface="Arial" panose="020B0604020202020204" pitchFamily="34" charset="0"/>
            </a:endParaRPr>
          </a:p>
        </p:txBody>
      </p:sp>
      <p:sp>
        <p:nvSpPr>
          <p:cNvPr id="3" name="Textfeld 2"/>
          <p:cNvSpPr txBox="1"/>
          <p:nvPr/>
        </p:nvSpPr>
        <p:spPr>
          <a:xfrm>
            <a:off x="77303" y="5932905"/>
            <a:ext cx="7316052"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PopGen_Ch-2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Population Genetics; Hardy-Weinberg-Equilibrium II</a:t>
            </a:r>
          </a:p>
        </p:txBody>
      </p:sp>
      <p:sp>
        <p:nvSpPr>
          <p:cNvPr id="7" name="TextBox 6">
            <a:extLst>
              <a:ext uri="{FF2B5EF4-FFF2-40B4-BE49-F238E27FC236}">
                <a16:creationId xmlns:a16="http://schemas.microsoft.com/office/drawing/2014/main" id="{05C5BF7B-8EA8-4941-BBB8-3949654FD7FE}"/>
              </a:ext>
            </a:extLst>
          </p:cNvPr>
          <p:cNvSpPr txBox="1"/>
          <p:nvPr/>
        </p:nvSpPr>
        <p:spPr>
          <a:xfrm>
            <a:off x="86149" y="3550869"/>
            <a:ext cx="12019702" cy="181588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rgbClr val="3366CC"/>
                </a:solidFill>
                <a:latin typeface="Arial" panose="020B0604020202020204" pitchFamily="34" charset="0"/>
                <a:cs typeface="Arial" panose="020B0604020202020204" pitchFamily="34" charset="0"/>
              </a:rPr>
              <a:t>Unless I explicitly state otherwise, images and cartoons are created using </a:t>
            </a:r>
            <a:r>
              <a:rPr lang="en-GB" sz="1600" dirty="0" err="1">
                <a:solidFill>
                  <a:srgbClr val="3366CC"/>
                </a:solidFill>
                <a:latin typeface="Arial" panose="020B0604020202020204" pitchFamily="34" charset="0"/>
                <a:cs typeface="Arial" panose="020B0604020202020204" pitchFamily="34" charset="0"/>
              </a:rPr>
              <a:t>ChatGPT</a:t>
            </a:r>
            <a:r>
              <a:rPr lang="en-GB" sz="1600" dirty="0">
                <a:solidFill>
                  <a:srgbClr val="3366CC"/>
                </a:solidFill>
                <a:latin typeface="Arial" panose="020B0604020202020204" pitchFamily="34" charset="0"/>
                <a:cs typeface="Arial" panose="020B0604020202020204" pitchFamily="34" charset="0"/>
              </a:rPr>
              <a:t>. </a:t>
            </a:r>
          </a:p>
          <a:p>
            <a:r>
              <a:rPr lang="en-GB" sz="1600" dirty="0">
                <a:latin typeface="Arial" panose="020B0604020202020204" pitchFamily="34" charset="0"/>
                <a:cs typeface="Arial" panose="020B0604020202020204" pitchFamily="34" charset="0"/>
              </a:rPr>
              <a:t>You may use this material free of charge under the terms of the CC BY license. This requires that you provide appropriate attribution to the author: </a:t>
            </a:r>
            <a:r>
              <a:rPr lang="en-GB" sz="1600" b="1" dirty="0">
                <a:latin typeface="Arial" panose="020B0604020202020204" pitchFamily="34" charset="0"/>
                <a:cs typeface="Arial" panose="020B0604020202020204" pitchFamily="34" charset="0"/>
              </a:rPr>
              <a:t>W. Link, University of </a:t>
            </a:r>
            <a:r>
              <a:rPr lang="en-GB" sz="1600" b="1" dirty="0" err="1">
                <a:latin typeface="Arial" panose="020B0604020202020204" pitchFamily="34" charset="0"/>
                <a:cs typeface="Arial" panose="020B0604020202020204" pitchFamily="34" charset="0"/>
              </a:rPr>
              <a:t>Goettingen</a:t>
            </a:r>
            <a:r>
              <a:rPr lang="en-GB" sz="1600" b="1" dirty="0">
                <a:latin typeface="Arial" panose="020B0604020202020204" pitchFamily="34" charset="0"/>
                <a:cs typeface="Arial" panose="020B0604020202020204" pitchFamily="34" charset="0"/>
              </a:rPr>
              <a:t>, Germany</a:t>
            </a:r>
            <a:r>
              <a:rPr lang="en-GB" sz="1600" dirty="0">
                <a:latin typeface="Arial" panose="020B0604020202020204" pitchFamily="34" charset="0"/>
                <a:cs typeface="Arial" panose="020B0604020202020204" pitchFamily="34" charset="0"/>
              </a:rPr>
              <a:t>.</a:t>
            </a:r>
          </a:p>
          <a:p>
            <a:r>
              <a:rPr lang="en-GB" sz="1600" dirty="0">
                <a:latin typeface="Arial" panose="020B0604020202020204" pitchFamily="34" charset="0"/>
                <a:cs typeface="Arial" panose="020B0604020202020204" pitchFamily="34" charset="0"/>
              </a:rPr>
              <a:t>In a few cases, individual images, photographs, or similar material may be subject to a more restrictive Creative Commons license. Where this applies, it is explicitly indicated, and you must comply with the stated license terms for those items.</a:t>
            </a:r>
          </a:p>
          <a:p>
            <a:r>
              <a:rPr lang="en-GB" sz="1600" dirty="0">
                <a:latin typeface="Arial" panose="020B0604020202020204" pitchFamily="34" charset="0"/>
                <a:cs typeface="Arial" panose="020B0604020202020204" pitchFamily="34" charset="0"/>
              </a:rPr>
              <a:t>Please check the license information carefully before reuse. Responsibility for complying with the applicable license terms rests entirely with you.</a:t>
            </a:r>
            <a:endParaRPr lang="en-GB" dirty="0">
              <a:solidFill>
                <a:srgbClr val="3366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131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2" name="Group 2051"/>
          <p:cNvGrpSpPr/>
          <p:nvPr/>
        </p:nvGrpSpPr>
        <p:grpSpPr>
          <a:xfrm>
            <a:off x="2105910" y="767892"/>
            <a:ext cx="5878373" cy="5845089"/>
            <a:chOff x="10017188" y="914400"/>
            <a:chExt cx="5878373" cy="5845089"/>
          </a:xfrm>
          <a:effectLst/>
        </p:grpSpPr>
        <p:sp>
          <p:nvSpPr>
            <p:cNvPr id="71" name="Oval 70"/>
            <p:cNvSpPr/>
            <p:nvPr/>
          </p:nvSpPr>
          <p:spPr>
            <a:xfrm>
              <a:off x="10135561" y="957395"/>
              <a:ext cx="5760000" cy="5760000"/>
            </a:xfrm>
            <a:prstGeom prst="ellipse">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51" name="Rectangle 2050"/>
            <p:cNvSpPr/>
            <p:nvPr/>
          </p:nvSpPr>
          <p:spPr>
            <a:xfrm>
              <a:off x="10017188" y="914400"/>
              <a:ext cx="2986492" cy="5845089"/>
            </a:xfrm>
            <a:prstGeom prst="rect">
              <a:avLst/>
            </a:prstGeom>
            <a:solidFill>
              <a:schemeClr val="bg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extfeld 326"/>
          <p:cNvSpPr txBox="1"/>
          <p:nvPr/>
        </p:nvSpPr>
        <p:spPr>
          <a:xfrm>
            <a:off x="72000" y="72000"/>
            <a:ext cx="12073259"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HWE is so very important    ;-)</a:t>
            </a:r>
          </a:p>
        </p:txBody>
      </p:sp>
      <p:sp>
        <p:nvSpPr>
          <p:cNvPr id="4" name="Oval 3"/>
          <p:cNvSpPr/>
          <p:nvPr/>
        </p:nvSpPr>
        <p:spPr>
          <a:xfrm>
            <a:off x="2223435" y="804995"/>
            <a:ext cx="5760000" cy="576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oup 9"/>
          <p:cNvGrpSpPr/>
          <p:nvPr/>
        </p:nvGrpSpPr>
        <p:grpSpPr>
          <a:xfrm>
            <a:off x="1472477" y="2937984"/>
            <a:ext cx="895149" cy="496251"/>
            <a:chOff x="9346131" y="1597794"/>
            <a:chExt cx="895149" cy="496251"/>
          </a:xfrm>
        </p:grpSpPr>
        <p:sp>
          <p:nvSpPr>
            <p:cNvPr id="5" name="TextBox 4"/>
            <p:cNvSpPr txBox="1"/>
            <p:nvPr/>
          </p:nvSpPr>
          <p:spPr>
            <a:xfrm>
              <a:off x="9346131" y="1597794"/>
              <a:ext cx="895149" cy="461665"/>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p  A</a:t>
              </a:r>
              <a:r>
                <a:rPr lang="de-DE" sz="2400" baseline="-25000" dirty="0">
                  <a:latin typeface="Arial" panose="020B0604020202020204" pitchFamily="34" charset="0"/>
                  <a:cs typeface="Arial" panose="020B0604020202020204" pitchFamily="34" charset="0"/>
                </a:rPr>
                <a:t>1</a:t>
              </a:r>
            </a:p>
          </p:txBody>
        </p:sp>
        <p:sp>
          <p:nvSpPr>
            <p:cNvPr id="7" name="Oval 6"/>
            <p:cNvSpPr/>
            <p:nvPr/>
          </p:nvSpPr>
          <p:spPr>
            <a:xfrm>
              <a:off x="9597711" y="1619394"/>
              <a:ext cx="502571" cy="474651"/>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 name="Group 10"/>
          <p:cNvGrpSpPr/>
          <p:nvPr/>
        </p:nvGrpSpPr>
        <p:grpSpPr>
          <a:xfrm>
            <a:off x="1478297" y="3844237"/>
            <a:ext cx="895149" cy="496251"/>
            <a:chOff x="9351951" y="2504047"/>
            <a:chExt cx="895149" cy="496251"/>
          </a:xfrm>
        </p:grpSpPr>
        <p:sp>
          <p:nvSpPr>
            <p:cNvPr id="8" name="TextBox 7"/>
            <p:cNvSpPr txBox="1"/>
            <p:nvPr/>
          </p:nvSpPr>
          <p:spPr>
            <a:xfrm>
              <a:off x="9351951" y="2504047"/>
              <a:ext cx="895149" cy="461665"/>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q A</a:t>
              </a:r>
              <a:r>
                <a:rPr lang="de-DE" sz="2400" baseline="-25000" dirty="0">
                  <a:latin typeface="Arial" panose="020B0604020202020204" pitchFamily="34" charset="0"/>
                  <a:cs typeface="Arial" panose="020B0604020202020204" pitchFamily="34" charset="0"/>
                </a:rPr>
                <a:t>2</a:t>
              </a:r>
            </a:p>
          </p:txBody>
        </p:sp>
        <p:sp>
          <p:nvSpPr>
            <p:cNvPr id="9" name="Oval 8"/>
            <p:cNvSpPr/>
            <p:nvPr/>
          </p:nvSpPr>
          <p:spPr>
            <a:xfrm>
              <a:off x="9603531" y="2525647"/>
              <a:ext cx="502571" cy="474651"/>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14" name="Straight Arrow Connector 13"/>
          <p:cNvCxnSpPr/>
          <p:nvPr/>
        </p:nvCxnSpPr>
        <p:spPr>
          <a:xfrm flipV="1">
            <a:off x="2367626" y="1956978"/>
            <a:ext cx="423700" cy="781170"/>
          </a:xfrm>
          <a:prstGeom prst="straightConnector1">
            <a:avLst/>
          </a:prstGeom>
          <a:ln w="44450">
            <a:solidFill>
              <a:schemeClr val="tx1"/>
            </a:solidFill>
            <a:headEnd type="none"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7020000" flipV="1">
            <a:off x="7294395" y="1752500"/>
            <a:ext cx="442391" cy="761105"/>
          </a:xfrm>
          <a:prstGeom prst="straightConnector1">
            <a:avLst/>
          </a:prstGeom>
          <a:ln w="76200">
            <a:solidFill>
              <a:schemeClr val="tx1"/>
            </a:solidFill>
            <a:headEnd type="none" w="lg" len="lg"/>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920000" flipV="1">
            <a:off x="7274987" y="4904909"/>
            <a:ext cx="442391" cy="761105"/>
          </a:xfrm>
          <a:prstGeom prst="straightConnector1">
            <a:avLst/>
          </a:prstGeom>
          <a:ln w="76200">
            <a:solidFill>
              <a:schemeClr val="tx1"/>
            </a:solidFill>
            <a:headEnd type="none" w="lg" len="lg"/>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60000" flipH="1" flipV="1">
            <a:off x="2860983" y="5576897"/>
            <a:ext cx="664144" cy="548639"/>
          </a:xfrm>
          <a:prstGeom prst="straightConnector1">
            <a:avLst/>
          </a:prstGeom>
          <a:ln w="44450">
            <a:solidFill>
              <a:schemeClr val="tx1"/>
            </a:solidFill>
            <a:headEnd type="none" w="lg" len="lg"/>
            <a:tailEnd type="triangle" w="med" len="med"/>
          </a:ln>
        </p:spPr>
        <p:style>
          <a:lnRef idx="1">
            <a:schemeClr val="accent1"/>
          </a:lnRef>
          <a:fillRef idx="0">
            <a:schemeClr val="accent1"/>
          </a:fillRef>
          <a:effectRef idx="0">
            <a:schemeClr val="accent1"/>
          </a:effectRef>
          <a:fontRef idx="minor">
            <a:schemeClr val="tx1"/>
          </a:fontRef>
        </p:style>
      </p:cxnSp>
      <p:grpSp>
        <p:nvGrpSpPr>
          <p:cNvPr id="2054" name="Group 2053"/>
          <p:cNvGrpSpPr/>
          <p:nvPr/>
        </p:nvGrpSpPr>
        <p:grpSpPr>
          <a:xfrm>
            <a:off x="7441088" y="2406694"/>
            <a:ext cx="1980769" cy="2359257"/>
            <a:chOff x="7425932" y="2406694"/>
            <a:chExt cx="1980769" cy="2359257"/>
          </a:xfrm>
        </p:grpSpPr>
        <p:sp>
          <p:nvSpPr>
            <p:cNvPr id="24" name="TextBox 23"/>
            <p:cNvSpPr txBox="1"/>
            <p:nvPr/>
          </p:nvSpPr>
          <p:spPr>
            <a:xfrm>
              <a:off x="7425932" y="2599875"/>
              <a:ext cx="1225265" cy="461665"/>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p² A</a:t>
              </a:r>
              <a:r>
                <a:rPr lang="de-DE" sz="2400" baseline="-25000" dirty="0">
                  <a:latin typeface="Arial" panose="020B0604020202020204" pitchFamily="34" charset="0"/>
                  <a:cs typeface="Arial" panose="020B0604020202020204" pitchFamily="34" charset="0"/>
                </a:rPr>
                <a:t>1</a:t>
              </a:r>
              <a:r>
                <a:rPr lang="de-DE" sz="2400" dirty="0">
                  <a:latin typeface="Arial" panose="020B0604020202020204" pitchFamily="34" charset="0"/>
                  <a:cs typeface="Arial" panose="020B0604020202020204" pitchFamily="34" charset="0"/>
                </a:rPr>
                <a:t>A</a:t>
              </a:r>
              <a:r>
                <a:rPr lang="de-DE" sz="2400" baseline="-25000" dirty="0">
                  <a:latin typeface="Arial" panose="020B0604020202020204" pitchFamily="34" charset="0"/>
                  <a:cs typeface="Arial" panose="020B0604020202020204" pitchFamily="34" charset="0"/>
                </a:rPr>
                <a:t>1</a:t>
              </a:r>
            </a:p>
          </p:txBody>
        </p:sp>
        <p:sp>
          <p:nvSpPr>
            <p:cNvPr id="33" name="Hexagon 32"/>
            <p:cNvSpPr/>
            <p:nvPr/>
          </p:nvSpPr>
          <p:spPr>
            <a:xfrm>
              <a:off x="7811171" y="2406694"/>
              <a:ext cx="766883" cy="859697"/>
            </a:xfrm>
            <a:prstGeom prst="hexagon">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7" name="TextBox 26"/>
            <p:cNvSpPr txBox="1"/>
            <p:nvPr/>
          </p:nvSpPr>
          <p:spPr>
            <a:xfrm>
              <a:off x="7509840" y="4092892"/>
              <a:ext cx="1270421" cy="461665"/>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q²  A</a:t>
              </a:r>
              <a:r>
                <a:rPr lang="de-DE" sz="2400" baseline="-25000" dirty="0">
                  <a:latin typeface="Arial" panose="020B0604020202020204" pitchFamily="34" charset="0"/>
                  <a:cs typeface="Arial" panose="020B0604020202020204" pitchFamily="34" charset="0"/>
                </a:rPr>
                <a:t>2</a:t>
              </a:r>
              <a:r>
                <a:rPr lang="de-DE" sz="2400" dirty="0">
                  <a:latin typeface="Arial" panose="020B0604020202020204" pitchFamily="34" charset="0"/>
                  <a:cs typeface="Arial" panose="020B0604020202020204" pitchFamily="34" charset="0"/>
                </a:rPr>
                <a:t>A</a:t>
              </a:r>
              <a:r>
                <a:rPr lang="de-DE" sz="2400" baseline="-25000" dirty="0">
                  <a:latin typeface="Arial" panose="020B0604020202020204" pitchFamily="34" charset="0"/>
                  <a:cs typeface="Arial" panose="020B0604020202020204" pitchFamily="34" charset="0"/>
                </a:rPr>
                <a:t>2</a:t>
              </a:r>
            </a:p>
          </p:txBody>
        </p:sp>
        <p:sp>
          <p:nvSpPr>
            <p:cNvPr id="34" name="Hexagon 33"/>
            <p:cNvSpPr/>
            <p:nvPr/>
          </p:nvSpPr>
          <p:spPr>
            <a:xfrm>
              <a:off x="7911962" y="3906254"/>
              <a:ext cx="822831" cy="859697"/>
            </a:xfrm>
            <a:prstGeom prst="hexagon">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Box 29"/>
            <p:cNvSpPr txBox="1"/>
            <p:nvPr/>
          </p:nvSpPr>
          <p:spPr>
            <a:xfrm>
              <a:off x="7954347" y="3369391"/>
              <a:ext cx="1452354" cy="461665"/>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2pq A</a:t>
              </a:r>
              <a:r>
                <a:rPr lang="de-DE" sz="2400" baseline="-25000" dirty="0">
                  <a:latin typeface="Arial" panose="020B0604020202020204" pitchFamily="34" charset="0"/>
                  <a:cs typeface="Arial" panose="020B0604020202020204" pitchFamily="34" charset="0"/>
                </a:rPr>
                <a:t>1</a:t>
              </a:r>
              <a:r>
                <a:rPr lang="de-DE" sz="2400" dirty="0">
                  <a:latin typeface="Arial" panose="020B0604020202020204" pitchFamily="34" charset="0"/>
                  <a:cs typeface="Arial" panose="020B0604020202020204" pitchFamily="34" charset="0"/>
                </a:rPr>
                <a:t>A</a:t>
              </a:r>
              <a:r>
                <a:rPr lang="de-DE" sz="2400" baseline="-25000" dirty="0">
                  <a:latin typeface="Arial" panose="020B0604020202020204" pitchFamily="34" charset="0"/>
                  <a:cs typeface="Arial" panose="020B0604020202020204" pitchFamily="34" charset="0"/>
                </a:rPr>
                <a:t>2</a:t>
              </a:r>
            </a:p>
          </p:txBody>
        </p:sp>
        <p:sp>
          <p:nvSpPr>
            <p:cNvPr id="35" name="Hexagon 34"/>
            <p:cNvSpPr/>
            <p:nvPr/>
          </p:nvSpPr>
          <p:spPr>
            <a:xfrm>
              <a:off x="8557333" y="3155483"/>
              <a:ext cx="817952" cy="859697"/>
            </a:xfrm>
            <a:prstGeom prst="hexagon">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9" name="TextBox 38"/>
          <p:cNvSpPr txBox="1"/>
          <p:nvPr/>
        </p:nvSpPr>
        <p:spPr>
          <a:xfrm>
            <a:off x="4475748" y="6131290"/>
            <a:ext cx="1482291" cy="461665"/>
          </a:xfrm>
          <a:prstGeom prst="rect">
            <a:avLst/>
          </a:prstGeom>
          <a:noFill/>
        </p:spPr>
        <p:txBody>
          <a:bodyPr wrap="square" rtlCol="0">
            <a:spAutoFit/>
          </a:bodyPr>
          <a:lstStyle/>
          <a:p>
            <a:r>
              <a:rPr lang="de-DE"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Meiosis</a:t>
            </a:r>
          </a:p>
        </p:txBody>
      </p:sp>
      <p:pic>
        <p:nvPicPr>
          <p:cNvPr id="2050" name="Picture 2" descr="Google (Android 12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7058" y="5024952"/>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3"/>
          <a:stretch>
            <a:fillRect/>
          </a:stretch>
        </p:blipFill>
        <p:spPr>
          <a:xfrm>
            <a:off x="4084525" y="571480"/>
            <a:ext cx="2160000" cy="2173473"/>
          </a:xfrm>
          <a:prstGeom prst="rect">
            <a:avLst/>
          </a:prstGeom>
          <a:effectLst>
            <a:outerShdw blurRad="50800" dist="38100" dir="2700000" algn="tl" rotWithShape="0">
              <a:prstClr val="black">
                <a:alpha val="40000"/>
              </a:prstClr>
            </a:outerShdw>
          </a:effectLst>
        </p:spPr>
      </p:pic>
      <p:grpSp>
        <p:nvGrpSpPr>
          <p:cNvPr id="48" name="Group 47"/>
          <p:cNvGrpSpPr/>
          <p:nvPr/>
        </p:nvGrpSpPr>
        <p:grpSpPr>
          <a:xfrm>
            <a:off x="2268563" y="3399649"/>
            <a:ext cx="228600" cy="325966"/>
            <a:chOff x="9338734" y="1443567"/>
            <a:chExt cx="228600" cy="325966"/>
          </a:xfrm>
        </p:grpSpPr>
        <p:grpSp>
          <p:nvGrpSpPr>
            <p:cNvPr id="46" name="Group 45"/>
            <p:cNvGrpSpPr/>
            <p:nvPr/>
          </p:nvGrpSpPr>
          <p:grpSpPr>
            <a:xfrm>
              <a:off x="9376833" y="1460500"/>
              <a:ext cx="88900" cy="165099"/>
              <a:chOff x="9376833" y="1236132"/>
              <a:chExt cx="258234" cy="389467"/>
            </a:xfrm>
            <a:effectLst>
              <a:outerShdw blurRad="50800" dist="38100" dir="2700000" algn="tl" rotWithShape="0">
                <a:prstClr val="black">
                  <a:alpha val="40000"/>
                </a:prstClr>
              </a:outerShdw>
            </a:effectLst>
          </p:grpSpPr>
          <p:sp>
            <p:nvSpPr>
              <p:cNvPr id="45" name="Oval 44"/>
              <p:cNvSpPr/>
              <p:nvPr/>
            </p:nvSpPr>
            <p:spPr>
              <a:xfrm rot="563084">
                <a:off x="9376833" y="1236132"/>
                <a:ext cx="258234" cy="3894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Oval 46"/>
              <p:cNvSpPr/>
              <p:nvPr/>
            </p:nvSpPr>
            <p:spPr>
              <a:xfrm rot="563084">
                <a:off x="9410439" y="1285318"/>
                <a:ext cx="178734" cy="2953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9" name="Group 48"/>
            <p:cNvGrpSpPr/>
            <p:nvPr/>
          </p:nvGrpSpPr>
          <p:grpSpPr>
            <a:xfrm>
              <a:off x="9427634" y="1604434"/>
              <a:ext cx="88900" cy="165099"/>
              <a:chOff x="9376833" y="1236132"/>
              <a:chExt cx="258234" cy="389467"/>
            </a:xfrm>
            <a:effectLst>
              <a:outerShdw blurRad="50800" dist="38100" dir="2700000" algn="tl" rotWithShape="0">
                <a:prstClr val="black">
                  <a:alpha val="40000"/>
                </a:prstClr>
              </a:outerShdw>
            </a:effectLst>
          </p:grpSpPr>
          <p:sp>
            <p:nvSpPr>
              <p:cNvPr id="50" name="Oval 49"/>
              <p:cNvSpPr/>
              <p:nvPr/>
            </p:nvSpPr>
            <p:spPr>
              <a:xfrm rot="563084">
                <a:off x="9376833" y="1236132"/>
                <a:ext cx="258234" cy="3894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Oval 50"/>
              <p:cNvSpPr/>
              <p:nvPr/>
            </p:nvSpPr>
            <p:spPr>
              <a:xfrm rot="563084">
                <a:off x="9410439" y="1285318"/>
                <a:ext cx="178734" cy="2953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2" name="Group 51"/>
            <p:cNvGrpSpPr/>
            <p:nvPr/>
          </p:nvGrpSpPr>
          <p:grpSpPr>
            <a:xfrm>
              <a:off x="9436100" y="1443567"/>
              <a:ext cx="88900" cy="165099"/>
              <a:chOff x="9376833" y="1236132"/>
              <a:chExt cx="258234" cy="389467"/>
            </a:xfrm>
            <a:effectLst>
              <a:outerShdw blurRad="50800" dist="38100" dir="2700000" algn="tl" rotWithShape="0">
                <a:prstClr val="black">
                  <a:alpha val="40000"/>
                </a:prstClr>
              </a:outerShdw>
            </a:effectLst>
          </p:grpSpPr>
          <p:sp>
            <p:nvSpPr>
              <p:cNvPr id="53" name="Oval 52"/>
              <p:cNvSpPr/>
              <p:nvPr/>
            </p:nvSpPr>
            <p:spPr>
              <a:xfrm rot="563084">
                <a:off x="9376833" y="1236132"/>
                <a:ext cx="258234" cy="3894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Oval 53"/>
              <p:cNvSpPr/>
              <p:nvPr/>
            </p:nvSpPr>
            <p:spPr>
              <a:xfrm rot="563084">
                <a:off x="9410439" y="1285318"/>
                <a:ext cx="178734" cy="2953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5" name="Group 54"/>
            <p:cNvGrpSpPr/>
            <p:nvPr/>
          </p:nvGrpSpPr>
          <p:grpSpPr>
            <a:xfrm>
              <a:off x="9478434" y="1557868"/>
              <a:ext cx="88900" cy="165099"/>
              <a:chOff x="9376833" y="1236132"/>
              <a:chExt cx="258234" cy="389467"/>
            </a:xfrm>
            <a:effectLst>
              <a:outerShdw blurRad="50800" dist="38100" dir="2700000" algn="tl" rotWithShape="0">
                <a:prstClr val="black">
                  <a:alpha val="40000"/>
                </a:prstClr>
              </a:outerShdw>
            </a:effectLst>
          </p:grpSpPr>
          <p:sp>
            <p:nvSpPr>
              <p:cNvPr id="56" name="Oval 55"/>
              <p:cNvSpPr/>
              <p:nvPr/>
            </p:nvSpPr>
            <p:spPr>
              <a:xfrm rot="563084">
                <a:off x="9376833" y="1236132"/>
                <a:ext cx="258234" cy="3894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Oval 56"/>
              <p:cNvSpPr/>
              <p:nvPr/>
            </p:nvSpPr>
            <p:spPr>
              <a:xfrm rot="563084">
                <a:off x="9410439" y="1285318"/>
                <a:ext cx="178734" cy="2953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8" name="Group 57"/>
            <p:cNvGrpSpPr/>
            <p:nvPr/>
          </p:nvGrpSpPr>
          <p:grpSpPr>
            <a:xfrm>
              <a:off x="9338734" y="1574797"/>
              <a:ext cx="88900" cy="165099"/>
              <a:chOff x="9376833" y="1236132"/>
              <a:chExt cx="258234" cy="389467"/>
            </a:xfrm>
            <a:effectLst>
              <a:outerShdw blurRad="50800" dist="38100" dir="2700000" algn="tl" rotWithShape="0">
                <a:prstClr val="black">
                  <a:alpha val="40000"/>
                </a:prstClr>
              </a:outerShdw>
            </a:effectLst>
          </p:grpSpPr>
          <p:sp>
            <p:nvSpPr>
              <p:cNvPr id="59" name="Oval 58"/>
              <p:cNvSpPr/>
              <p:nvPr/>
            </p:nvSpPr>
            <p:spPr>
              <a:xfrm rot="563084">
                <a:off x="9376833" y="1236132"/>
                <a:ext cx="258234" cy="3894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Oval 59"/>
              <p:cNvSpPr/>
              <p:nvPr/>
            </p:nvSpPr>
            <p:spPr>
              <a:xfrm rot="563084">
                <a:off x="9410439" y="1285318"/>
                <a:ext cx="178734" cy="2953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2053" name="TextBox 2052"/>
          <p:cNvSpPr txBox="1"/>
          <p:nvPr/>
        </p:nvSpPr>
        <p:spPr>
          <a:xfrm>
            <a:off x="5506613" y="2950332"/>
            <a:ext cx="1116477"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diploid</a:t>
            </a:r>
          </a:p>
        </p:txBody>
      </p:sp>
      <p:sp>
        <p:nvSpPr>
          <p:cNvPr id="76" name="TextBox 75"/>
          <p:cNvSpPr txBox="1"/>
          <p:nvPr/>
        </p:nvSpPr>
        <p:spPr>
          <a:xfrm>
            <a:off x="3759476" y="2971380"/>
            <a:ext cx="1116477"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haploid</a:t>
            </a:r>
          </a:p>
        </p:txBody>
      </p:sp>
      <p:grpSp>
        <p:nvGrpSpPr>
          <p:cNvPr id="2057" name="Group 2056"/>
          <p:cNvGrpSpPr/>
          <p:nvPr/>
        </p:nvGrpSpPr>
        <p:grpSpPr>
          <a:xfrm>
            <a:off x="7257116" y="3119399"/>
            <a:ext cx="615151" cy="925163"/>
            <a:chOff x="7001293" y="3247354"/>
            <a:chExt cx="758567" cy="1137296"/>
          </a:xfrm>
        </p:grpSpPr>
        <p:sp>
          <p:nvSpPr>
            <p:cNvPr id="2055" name="Oval 2054"/>
            <p:cNvSpPr/>
            <p:nvPr/>
          </p:nvSpPr>
          <p:spPr>
            <a:xfrm rot="1380000">
              <a:off x="7283914" y="3247354"/>
              <a:ext cx="265767" cy="736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Oval 78"/>
            <p:cNvSpPr/>
            <p:nvPr/>
          </p:nvSpPr>
          <p:spPr>
            <a:xfrm rot="2820000">
              <a:off x="7383428" y="3578620"/>
              <a:ext cx="226184" cy="52668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Oval 79"/>
            <p:cNvSpPr/>
            <p:nvPr/>
          </p:nvSpPr>
          <p:spPr>
            <a:xfrm rot="-600000">
              <a:off x="7001293" y="3373258"/>
              <a:ext cx="248000" cy="62036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56" name="Rectangle 2055"/>
            <p:cNvSpPr/>
            <p:nvPr/>
          </p:nvSpPr>
          <p:spPr>
            <a:xfrm rot="240000">
              <a:off x="7177046" y="3847930"/>
              <a:ext cx="124657" cy="53672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Oval 1"/>
          <p:cNvSpPr/>
          <p:nvPr/>
        </p:nvSpPr>
        <p:spPr>
          <a:xfrm>
            <a:off x="6399498" y="1066152"/>
            <a:ext cx="276840" cy="261805"/>
          </a:xfrm>
          <a:prstGeom prst="ellipse">
            <a:avLst/>
          </a:prstGeom>
          <a:solidFill>
            <a:schemeClr val="accent6">
              <a:lumMod val="20000"/>
              <a:lumOff val="80000"/>
            </a:schemeClr>
          </a:solidFill>
          <a:ln>
            <a:solidFill>
              <a:schemeClr val="accent6">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feld 5"/>
          <p:cNvSpPr txBox="1"/>
          <p:nvPr/>
        </p:nvSpPr>
        <p:spPr>
          <a:xfrm>
            <a:off x="11285621" y="6365558"/>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10</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14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11446 -0.0625 C 0.01771 -0.0625 0.125 0.12662 0.125 0.35972 C 0.125 0.59282 0.01771 0.78264 -0.11446 0.78264 C -0.24662 0.78264 -0.35378 0.59282 -0.35378 0.35972 C -0.35378 0.12662 -0.24662 -0.0625 -0.11446 -0.0625 Z " pathEditMode="relative" rAng="0" ptsTypes="AAAAA">
                                      <p:cBhvr>
                                        <p:cTn id="6" dur="6000" fill="hold"/>
                                        <p:tgtEl>
                                          <p:spTgt spid="2"/>
                                        </p:tgtEl>
                                        <p:attrNameLst>
                                          <p:attrName>ppt_x</p:attrName>
                                          <p:attrName>ppt_y</p:attrName>
                                        </p:attrNameLst>
                                      </p:cBhvr>
                                      <p:rCtr x="0" y="4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3" name="Group 4212"/>
          <p:cNvGrpSpPr/>
          <p:nvPr/>
        </p:nvGrpSpPr>
        <p:grpSpPr>
          <a:xfrm>
            <a:off x="151840" y="2250758"/>
            <a:ext cx="5160963" cy="4114800"/>
            <a:chOff x="220952" y="210704"/>
            <a:chExt cx="5160963" cy="4114800"/>
          </a:xfrm>
          <a:effectLst>
            <a:outerShdw blurRad="50800" dist="38100" dir="2700000" algn="tl" rotWithShape="0">
              <a:prstClr val="black">
                <a:alpha val="40000"/>
              </a:prstClr>
            </a:outerShdw>
          </a:effectLst>
        </p:grpSpPr>
        <p:grpSp>
          <p:nvGrpSpPr>
            <p:cNvPr id="3" name="Group 5"/>
            <p:cNvGrpSpPr>
              <a:grpSpLocks noChangeAspect="1"/>
            </p:cNvGrpSpPr>
            <p:nvPr/>
          </p:nvGrpSpPr>
          <p:grpSpPr bwMode="auto">
            <a:xfrm>
              <a:off x="220952" y="210704"/>
              <a:ext cx="5160963" cy="4114800"/>
              <a:chOff x="-15" y="-4"/>
              <a:chExt cx="3251" cy="2592"/>
            </a:xfrm>
          </p:grpSpPr>
          <p:sp>
            <p:nvSpPr>
              <p:cNvPr id="4" name="AutoShape 4"/>
              <p:cNvSpPr>
                <a:spLocks noChangeAspect="1" noChangeArrowheads="1" noTextEdit="1"/>
              </p:cNvSpPr>
              <p:nvPr/>
            </p:nvSpPr>
            <p:spPr bwMode="auto">
              <a:xfrm>
                <a:off x="4" y="4"/>
                <a:ext cx="3232" cy="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nvGrpSpPr>
              <p:cNvPr id="5" name="Group 206"/>
              <p:cNvGrpSpPr>
                <a:grpSpLocks/>
              </p:cNvGrpSpPr>
              <p:nvPr/>
            </p:nvGrpSpPr>
            <p:grpSpPr bwMode="auto">
              <a:xfrm>
                <a:off x="4" y="-4"/>
                <a:ext cx="3232" cy="2584"/>
                <a:chOff x="4" y="-4"/>
                <a:chExt cx="3232" cy="2584"/>
              </a:xfrm>
            </p:grpSpPr>
            <p:sp>
              <p:nvSpPr>
                <p:cNvPr id="4005" name="Rectangle 6"/>
                <p:cNvSpPr>
                  <a:spLocks noChangeArrowheads="1"/>
                </p:cNvSpPr>
                <p:nvPr/>
              </p:nvSpPr>
              <p:spPr bwMode="auto">
                <a:xfrm>
                  <a:off x="4" y="-4"/>
                  <a:ext cx="3232" cy="25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006" name="Line 7"/>
                <p:cNvSpPr>
                  <a:spLocks noChangeShapeType="1"/>
                </p:cNvSpPr>
                <p:nvPr/>
              </p:nvSpPr>
              <p:spPr bwMode="auto">
                <a:xfrm flipV="1">
                  <a:off x="449" y="169"/>
                  <a:ext cx="0" cy="2037"/>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07" name="Line 8"/>
                <p:cNvSpPr>
                  <a:spLocks noChangeShapeType="1"/>
                </p:cNvSpPr>
                <p:nvPr/>
              </p:nvSpPr>
              <p:spPr bwMode="auto">
                <a:xfrm flipV="1">
                  <a:off x="2485" y="169"/>
                  <a:ext cx="0" cy="2037"/>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08" name="Line 9"/>
                <p:cNvSpPr>
                  <a:spLocks noChangeShapeType="1"/>
                </p:cNvSpPr>
                <p:nvPr/>
              </p:nvSpPr>
              <p:spPr bwMode="auto">
                <a:xfrm flipH="1">
                  <a:off x="411" y="2206"/>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09" name="Line 10"/>
                <p:cNvSpPr>
                  <a:spLocks noChangeShapeType="1"/>
                </p:cNvSpPr>
                <p:nvPr/>
              </p:nvSpPr>
              <p:spPr bwMode="auto">
                <a:xfrm>
                  <a:off x="2485" y="2206"/>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10" name="Rectangle 11"/>
                <p:cNvSpPr>
                  <a:spLocks noChangeArrowheads="1"/>
                </p:cNvSpPr>
                <p:nvPr/>
              </p:nvSpPr>
              <p:spPr bwMode="auto">
                <a:xfrm>
                  <a:off x="220" y="2253"/>
                  <a:ext cx="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000000"/>
                      </a:solidFill>
                      <a:effectLst/>
                      <a:latin typeface="Arial" panose="020B0604020202020204" pitchFamily="34" charset="0"/>
                    </a:rPr>
                    <a:t>0.0</a:t>
                  </a:r>
                  <a:endParaRPr kumimoji="0" lang="de-DE" altLang="de-DE" b="0" i="0" u="none" strike="noStrike" cap="none" normalizeH="0" baseline="0" dirty="0">
                    <a:ln>
                      <a:noFill/>
                    </a:ln>
                    <a:solidFill>
                      <a:schemeClr val="tx1"/>
                    </a:solidFill>
                    <a:effectLst/>
                    <a:latin typeface="Arial" panose="020B0604020202020204" pitchFamily="34" charset="0"/>
                  </a:endParaRPr>
                </a:p>
              </p:txBody>
            </p:sp>
            <p:sp>
              <p:nvSpPr>
                <p:cNvPr id="4011" name="Line 12"/>
                <p:cNvSpPr>
                  <a:spLocks noChangeShapeType="1"/>
                </p:cNvSpPr>
                <p:nvPr/>
              </p:nvSpPr>
              <p:spPr bwMode="auto">
                <a:xfrm flipH="1">
                  <a:off x="411" y="2003"/>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12" name="Line 13"/>
                <p:cNvSpPr>
                  <a:spLocks noChangeShapeType="1"/>
                </p:cNvSpPr>
                <p:nvPr/>
              </p:nvSpPr>
              <p:spPr bwMode="auto">
                <a:xfrm>
                  <a:off x="2485" y="2003"/>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13" name="Line 14"/>
                <p:cNvSpPr>
                  <a:spLocks noChangeShapeType="1"/>
                </p:cNvSpPr>
                <p:nvPr/>
              </p:nvSpPr>
              <p:spPr bwMode="auto">
                <a:xfrm>
                  <a:off x="449"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14" name="Line 15"/>
                <p:cNvSpPr>
                  <a:spLocks noChangeShapeType="1"/>
                </p:cNvSpPr>
                <p:nvPr/>
              </p:nvSpPr>
              <p:spPr bwMode="auto">
                <a:xfrm>
                  <a:off x="47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15" name="Line 16"/>
                <p:cNvSpPr>
                  <a:spLocks noChangeShapeType="1"/>
                </p:cNvSpPr>
                <p:nvPr/>
              </p:nvSpPr>
              <p:spPr bwMode="auto">
                <a:xfrm>
                  <a:off x="48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16" name="Line 17"/>
                <p:cNvSpPr>
                  <a:spLocks noChangeShapeType="1"/>
                </p:cNvSpPr>
                <p:nvPr/>
              </p:nvSpPr>
              <p:spPr bwMode="auto">
                <a:xfrm>
                  <a:off x="507"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17" name="Line 18"/>
                <p:cNvSpPr>
                  <a:spLocks noChangeShapeType="1"/>
                </p:cNvSpPr>
                <p:nvPr/>
              </p:nvSpPr>
              <p:spPr bwMode="auto">
                <a:xfrm>
                  <a:off x="520"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18" name="Line 19"/>
                <p:cNvSpPr>
                  <a:spLocks noChangeShapeType="1"/>
                </p:cNvSpPr>
                <p:nvPr/>
              </p:nvSpPr>
              <p:spPr bwMode="auto">
                <a:xfrm>
                  <a:off x="54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19" name="Line 20"/>
                <p:cNvSpPr>
                  <a:spLocks noChangeShapeType="1"/>
                </p:cNvSpPr>
                <p:nvPr/>
              </p:nvSpPr>
              <p:spPr bwMode="auto">
                <a:xfrm>
                  <a:off x="55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20" name="Line 21"/>
                <p:cNvSpPr>
                  <a:spLocks noChangeShapeType="1"/>
                </p:cNvSpPr>
                <p:nvPr/>
              </p:nvSpPr>
              <p:spPr bwMode="auto">
                <a:xfrm>
                  <a:off x="57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21" name="Line 22"/>
                <p:cNvSpPr>
                  <a:spLocks noChangeShapeType="1"/>
                </p:cNvSpPr>
                <p:nvPr/>
              </p:nvSpPr>
              <p:spPr bwMode="auto">
                <a:xfrm>
                  <a:off x="591" y="2003"/>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22" name="Line 23"/>
                <p:cNvSpPr>
                  <a:spLocks noChangeShapeType="1"/>
                </p:cNvSpPr>
                <p:nvPr/>
              </p:nvSpPr>
              <p:spPr bwMode="auto">
                <a:xfrm>
                  <a:off x="613"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23" name="Line 24"/>
                <p:cNvSpPr>
                  <a:spLocks noChangeShapeType="1"/>
                </p:cNvSpPr>
                <p:nvPr/>
              </p:nvSpPr>
              <p:spPr bwMode="auto">
                <a:xfrm>
                  <a:off x="626"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24" name="Line 25"/>
                <p:cNvSpPr>
                  <a:spLocks noChangeShapeType="1"/>
                </p:cNvSpPr>
                <p:nvPr/>
              </p:nvSpPr>
              <p:spPr bwMode="auto">
                <a:xfrm>
                  <a:off x="64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25" name="Line 26"/>
                <p:cNvSpPr>
                  <a:spLocks noChangeShapeType="1"/>
                </p:cNvSpPr>
                <p:nvPr/>
              </p:nvSpPr>
              <p:spPr bwMode="auto">
                <a:xfrm>
                  <a:off x="661"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26" name="Line 27"/>
                <p:cNvSpPr>
                  <a:spLocks noChangeShapeType="1"/>
                </p:cNvSpPr>
                <p:nvPr/>
              </p:nvSpPr>
              <p:spPr bwMode="auto">
                <a:xfrm>
                  <a:off x="684" y="2003"/>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27" name="Line 28"/>
                <p:cNvSpPr>
                  <a:spLocks noChangeShapeType="1"/>
                </p:cNvSpPr>
                <p:nvPr/>
              </p:nvSpPr>
              <p:spPr bwMode="auto">
                <a:xfrm>
                  <a:off x="696"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28" name="Line 29"/>
                <p:cNvSpPr>
                  <a:spLocks noChangeShapeType="1"/>
                </p:cNvSpPr>
                <p:nvPr/>
              </p:nvSpPr>
              <p:spPr bwMode="auto">
                <a:xfrm>
                  <a:off x="719"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29" name="Line 30"/>
                <p:cNvSpPr>
                  <a:spLocks noChangeShapeType="1"/>
                </p:cNvSpPr>
                <p:nvPr/>
              </p:nvSpPr>
              <p:spPr bwMode="auto">
                <a:xfrm>
                  <a:off x="732"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30" name="Line 31"/>
                <p:cNvSpPr>
                  <a:spLocks noChangeShapeType="1"/>
                </p:cNvSpPr>
                <p:nvPr/>
              </p:nvSpPr>
              <p:spPr bwMode="auto">
                <a:xfrm>
                  <a:off x="754"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31" name="Line 32"/>
                <p:cNvSpPr>
                  <a:spLocks noChangeShapeType="1"/>
                </p:cNvSpPr>
                <p:nvPr/>
              </p:nvSpPr>
              <p:spPr bwMode="auto">
                <a:xfrm>
                  <a:off x="767"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32" name="Line 33"/>
                <p:cNvSpPr>
                  <a:spLocks noChangeShapeType="1"/>
                </p:cNvSpPr>
                <p:nvPr/>
              </p:nvSpPr>
              <p:spPr bwMode="auto">
                <a:xfrm>
                  <a:off x="789"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33" name="Line 34"/>
                <p:cNvSpPr>
                  <a:spLocks noChangeShapeType="1"/>
                </p:cNvSpPr>
                <p:nvPr/>
              </p:nvSpPr>
              <p:spPr bwMode="auto">
                <a:xfrm>
                  <a:off x="802"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34" name="Line 35"/>
                <p:cNvSpPr>
                  <a:spLocks noChangeShapeType="1"/>
                </p:cNvSpPr>
                <p:nvPr/>
              </p:nvSpPr>
              <p:spPr bwMode="auto">
                <a:xfrm>
                  <a:off x="825"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35" name="Line 36"/>
                <p:cNvSpPr>
                  <a:spLocks noChangeShapeType="1"/>
                </p:cNvSpPr>
                <p:nvPr/>
              </p:nvSpPr>
              <p:spPr bwMode="auto">
                <a:xfrm>
                  <a:off x="838"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36" name="Line 37"/>
                <p:cNvSpPr>
                  <a:spLocks noChangeShapeType="1"/>
                </p:cNvSpPr>
                <p:nvPr/>
              </p:nvSpPr>
              <p:spPr bwMode="auto">
                <a:xfrm>
                  <a:off x="860"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37" name="Line 38"/>
                <p:cNvSpPr>
                  <a:spLocks noChangeShapeType="1"/>
                </p:cNvSpPr>
                <p:nvPr/>
              </p:nvSpPr>
              <p:spPr bwMode="auto">
                <a:xfrm>
                  <a:off x="873"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38" name="Line 39"/>
                <p:cNvSpPr>
                  <a:spLocks noChangeShapeType="1"/>
                </p:cNvSpPr>
                <p:nvPr/>
              </p:nvSpPr>
              <p:spPr bwMode="auto">
                <a:xfrm>
                  <a:off x="895"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39" name="Line 40"/>
                <p:cNvSpPr>
                  <a:spLocks noChangeShapeType="1"/>
                </p:cNvSpPr>
                <p:nvPr/>
              </p:nvSpPr>
              <p:spPr bwMode="auto">
                <a:xfrm>
                  <a:off x="908"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40" name="Line 41"/>
                <p:cNvSpPr>
                  <a:spLocks noChangeShapeType="1"/>
                </p:cNvSpPr>
                <p:nvPr/>
              </p:nvSpPr>
              <p:spPr bwMode="auto">
                <a:xfrm>
                  <a:off x="931"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41" name="Line 42"/>
                <p:cNvSpPr>
                  <a:spLocks noChangeShapeType="1"/>
                </p:cNvSpPr>
                <p:nvPr/>
              </p:nvSpPr>
              <p:spPr bwMode="auto">
                <a:xfrm>
                  <a:off x="943"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42" name="Line 43"/>
                <p:cNvSpPr>
                  <a:spLocks noChangeShapeType="1"/>
                </p:cNvSpPr>
                <p:nvPr/>
              </p:nvSpPr>
              <p:spPr bwMode="auto">
                <a:xfrm>
                  <a:off x="966"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43" name="Line 44"/>
                <p:cNvSpPr>
                  <a:spLocks noChangeShapeType="1"/>
                </p:cNvSpPr>
                <p:nvPr/>
              </p:nvSpPr>
              <p:spPr bwMode="auto">
                <a:xfrm>
                  <a:off x="979"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44" name="Line 45"/>
                <p:cNvSpPr>
                  <a:spLocks noChangeShapeType="1"/>
                </p:cNvSpPr>
                <p:nvPr/>
              </p:nvSpPr>
              <p:spPr bwMode="auto">
                <a:xfrm>
                  <a:off x="1001"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45" name="Line 46"/>
                <p:cNvSpPr>
                  <a:spLocks noChangeShapeType="1"/>
                </p:cNvSpPr>
                <p:nvPr/>
              </p:nvSpPr>
              <p:spPr bwMode="auto">
                <a:xfrm>
                  <a:off x="1014"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46" name="Line 47"/>
                <p:cNvSpPr>
                  <a:spLocks noChangeShapeType="1"/>
                </p:cNvSpPr>
                <p:nvPr/>
              </p:nvSpPr>
              <p:spPr bwMode="auto">
                <a:xfrm>
                  <a:off x="1036"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47" name="Line 48"/>
                <p:cNvSpPr>
                  <a:spLocks noChangeShapeType="1"/>
                </p:cNvSpPr>
                <p:nvPr/>
              </p:nvSpPr>
              <p:spPr bwMode="auto">
                <a:xfrm>
                  <a:off x="1049"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48" name="Line 49"/>
                <p:cNvSpPr>
                  <a:spLocks noChangeShapeType="1"/>
                </p:cNvSpPr>
                <p:nvPr/>
              </p:nvSpPr>
              <p:spPr bwMode="auto">
                <a:xfrm>
                  <a:off x="107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49" name="Line 50"/>
                <p:cNvSpPr>
                  <a:spLocks noChangeShapeType="1"/>
                </p:cNvSpPr>
                <p:nvPr/>
              </p:nvSpPr>
              <p:spPr bwMode="auto">
                <a:xfrm>
                  <a:off x="108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50" name="Line 51"/>
                <p:cNvSpPr>
                  <a:spLocks noChangeShapeType="1"/>
                </p:cNvSpPr>
                <p:nvPr/>
              </p:nvSpPr>
              <p:spPr bwMode="auto">
                <a:xfrm>
                  <a:off x="1107"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51" name="Line 52"/>
                <p:cNvSpPr>
                  <a:spLocks noChangeShapeType="1"/>
                </p:cNvSpPr>
                <p:nvPr/>
              </p:nvSpPr>
              <p:spPr bwMode="auto">
                <a:xfrm>
                  <a:off x="1120"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52" name="Line 53"/>
                <p:cNvSpPr>
                  <a:spLocks noChangeShapeType="1"/>
                </p:cNvSpPr>
                <p:nvPr/>
              </p:nvSpPr>
              <p:spPr bwMode="auto">
                <a:xfrm>
                  <a:off x="114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53" name="Line 54"/>
                <p:cNvSpPr>
                  <a:spLocks noChangeShapeType="1"/>
                </p:cNvSpPr>
                <p:nvPr/>
              </p:nvSpPr>
              <p:spPr bwMode="auto">
                <a:xfrm>
                  <a:off x="115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54" name="Line 55"/>
                <p:cNvSpPr>
                  <a:spLocks noChangeShapeType="1"/>
                </p:cNvSpPr>
                <p:nvPr/>
              </p:nvSpPr>
              <p:spPr bwMode="auto">
                <a:xfrm>
                  <a:off x="117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55" name="Line 56"/>
                <p:cNvSpPr>
                  <a:spLocks noChangeShapeType="1"/>
                </p:cNvSpPr>
                <p:nvPr/>
              </p:nvSpPr>
              <p:spPr bwMode="auto">
                <a:xfrm>
                  <a:off x="1191" y="2003"/>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56" name="Line 57"/>
                <p:cNvSpPr>
                  <a:spLocks noChangeShapeType="1"/>
                </p:cNvSpPr>
                <p:nvPr/>
              </p:nvSpPr>
              <p:spPr bwMode="auto">
                <a:xfrm>
                  <a:off x="1213"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57" name="Line 58"/>
                <p:cNvSpPr>
                  <a:spLocks noChangeShapeType="1"/>
                </p:cNvSpPr>
                <p:nvPr/>
              </p:nvSpPr>
              <p:spPr bwMode="auto">
                <a:xfrm>
                  <a:off x="1226"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58" name="Line 59"/>
                <p:cNvSpPr>
                  <a:spLocks noChangeShapeType="1"/>
                </p:cNvSpPr>
                <p:nvPr/>
              </p:nvSpPr>
              <p:spPr bwMode="auto">
                <a:xfrm>
                  <a:off x="124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59" name="Line 60"/>
                <p:cNvSpPr>
                  <a:spLocks noChangeShapeType="1"/>
                </p:cNvSpPr>
                <p:nvPr/>
              </p:nvSpPr>
              <p:spPr bwMode="auto">
                <a:xfrm>
                  <a:off x="1261"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60" name="Line 61"/>
                <p:cNvSpPr>
                  <a:spLocks noChangeShapeType="1"/>
                </p:cNvSpPr>
                <p:nvPr/>
              </p:nvSpPr>
              <p:spPr bwMode="auto">
                <a:xfrm>
                  <a:off x="1283"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61" name="Line 62"/>
                <p:cNvSpPr>
                  <a:spLocks noChangeShapeType="1"/>
                </p:cNvSpPr>
                <p:nvPr/>
              </p:nvSpPr>
              <p:spPr bwMode="auto">
                <a:xfrm>
                  <a:off x="1296"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62" name="Line 63"/>
                <p:cNvSpPr>
                  <a:spLocks noChangeShapeType="1"/>
                </p:cNvSpPr>
                <p:nvPr/>
              </p:nvSpPr>
              <p:spPr bwMode="auto">
                <a:xfrm>
                  <a:off x="1319"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63" name="Line 64"/>
                <p:cNvSpPr>
                  <a:spLocks noChangeShapeType="1"/>
                </p:cNvSpPr>
                <p:nvPr/>
              </p:nvSpPr>
              <p:spPr bwMode="auto">
                <a:xfrm>
                  <a:off x="1332"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64" name="Line 65"/>
                <p:cNvSpPr>
                  <a:spLocks noChangeShapeType="1"/>
                </p:cNvSpPr>
                <p:nvPr/>
              </p:nvSpPr>
              <p:spPr bwMode="auto">
                <a:xfrm>
                  <a:off x="1354"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65" name="Line 66"/>
                <p:cNvSpPr>
                  <a:spLocks noChangeShapeType="1"/>
                </p:cNvSpPr>
                <p:nvPr/>
              </p:nvSpPr>
              <p:spPr bwMode="auto">
                <a:xfrm>
                  <a:off x="1367"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66" name="Line 67"/>
                <p:cNvSpPr>
                  <a:spLocks noChangeShapeType="1"/>
                </p:cNvSpPr>
                <p:nvPr/>
              </p:nvSpPr>
              <p:spPr bwMode="auto">
                <a:xfrm>
                  <a:off x="1389"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67" name="Line 68"/>
                <p:cNvSpPr>
                  <a:spLocks noChangeShapeType="1"/>
                </p:cNvSpPr>
                <p:nvPr/>
              </p:nvSpPr>
              <p:spPr bwMode="auto">
                <a:xfrm>
                  <a:off x="1402"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68" name="Line 69"/>
                <p:cNvSpPr>
                  <a:spLocks noChangeShapeType="1"/>
                </p:cNvSpPr>
                <p:nvPr/>
              </p:nvSpPr>
              <p:spPr bwMode="auto">
                <a:xfrm>
                  <a:off x="1425"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69" name="Line 70"/>
                <p:cNvSpPr>
                  <a:spLocks noChangeShapeType="1"/>
                </p:cNvSpPr>
                <p:nvPr/>
              </p:nvSpPr>
              <p:spPr bwMode="auto">
                <a:xfrm>
                  <a:off x="1438"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70" name="Line 71"/>
                <p:cNvSpPr>
                  <a:spLocks noChangeShapeType="1"/>
                </p:cNvSpPr>
                <p:nvPr/>
              </p:nvSpPr>
              <p:spPr bwMode="auto">
                <a:xfrm>
                  <a:off x="1460"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71" name="Line 72"/>
                <p:cNvSpPr>
                  <a:spLocks noChangeShapeType="1"/>
                </p:cNvSpPr>
                <p:nvPr/>
              </p:nvSpPr>
              <p:spPr bwMode="auto">
                <a:xfrm>
                  <a:off x="1473"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72" name="Line 73"/>
                <p:cNvSpPr>
                  <a:spLocks noChangeShapeType="1"/>
                </p:cNvSpPr>
                <p:nvPr/>
              </p:nvSpPr>
              <p:spPr bwMode="auto">
                <a:xfrm>
                  <a:off x="1495"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73" name="Line 74"/>
                <p:cNvSpPr>
                  <a:spLocks noChangeShapeType="1"/>
                </p:cNvSpPr>
                <p:nvPr/>
              </p:nvSpPr>
              <p:spPr bwMode="auto">
                <a:xfrm>
                  <a:off x="1508"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74" name="Line 75"/>
                <p:cNvSpPr>
                  <a:spLocks noChangeShapeType="1"/>
                </p:cNvSpPr>
                <p:nvPr/>
              </p:nvSpPr>
              <p:spPr bwMode="auto">
                <a:xfrm>
                  <a:off x="1531"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75" name="Line 76"/>
                <p:cNvSpPr>
                  <a:spLocks noChangeShapeType="1"/>
                </p:cNvSpPr>
                <p:nvPr/>
              </p:nvSpPr>
              <p:spPr bwMode="auto">
                <a:xfrm>
                  <a:off x="1543"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76" name="Line 77"/>
                <p:cNvSpPr>
                  <a:spLocks noChangeShapeType="1"/>
                </p:cNvSpPr>
                <p:nvPr/>
              </p:nvSpPr>
              <p:spPr bwMode="auto">
                <a:xfrm>
                  <a:off x="1566"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77" name="Line 78"/>
                <p:cNvSpPr>
                  <a:spLocks noChangeShapeType="1"/>
                </p:cNvSpPr>
                <p:nvPr/>
              </p:nvSpPr>
              <p:spPr bwMode="auto">
                <a:xfrm>
                  <a:off x="1579"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78" name="Line 79"/>
                <p:cNvSpPr>
                  <a:spLocks noChangeShapeType="1"/>
                </p:cNvSpPr>
                <p:nvPr/>
              </p:nvSpPr>
              <p:spPr bwMode="auto">
                <a:xfrm>
                  <a:off x="1601"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79" name="Line 80"/>
                <p:cNvSpPr>
                  <a:spLocks noChangeShapeType="1"/>
                </p:cNvSpPr>
                <p:nvPr/>
              </p:nvSpPr>
              <p:spPr bwMode="auto">
                <a:xfrm>
                  <a:off x="1614"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80" name="Line 81"/>
                <p:cNvSpPr>
                  <a:spLocks noChangeShapeType="1"/>
                </p:cNvSpPr>
                <p:nvPr/>
              </p:nvSpPr>
              <p:spPr bwMode="auto">
                <a:xfrm>
                  <a:off x="1636"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81" name="Line 82"/>
                <p:cNvSpPr>
                  <a:spLocks noChangeShapeType="1"/>
                </p:cNvSpPr>
                <p:nvPr/>
              </p:nvSpPr>
              <p:spPr bwMode="auto">
                <a:xfrm>
                  <a:off x="1649"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82" name="Line 83"/>
                <p:cNvSpPr>
                  <a:spLocks noChangeShapeType="1"/>
                </p:cNvSpPr>
                <p:nvPr/>
              </p:nvSpPr>
              <p:spPr bwMode="auto">
                <a:xfrm>
                  <a:off x="167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83" name="Line 84"/>
                <p:cNvSpPr>
                  <a:spLocks noChangeShapeType="1"/>
                </p:cNvSpPr>
                <p:nvPr/>
              </p:nvSpPr>
              <p:spPr bwMode="auto">
                <a:xfrm>
                  <a:off x="168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84" name="Line 85"/>
                <p:cNvSpPr>
                  <a:spLocks noChangeShapeType="1"/>
                </p:cNvSpPr>
                <p:nvPr/>
              </p:nvSpPr>
              <p:spPr bwMode="auto">
                <a:xfrm>
                  <a:off x="1707"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85" name="Line 86"/>
                <p:cNvSpPr>
                  <a:spLocks noChangeShapeType="1"/>
                </p:cNvSpPr>
                <p:nvPr/>
              </p:nvSpPr>
              <p:spPr bwMode="auto">
                <a:xfrm>
                  <a:off x="1720"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86" name="Line 87"/>
                <p:cNvSpPr>
                  <a:spLocks noChangeShapeType="1"/>
                </p:cNvSpPr>
                <p:nvPr/>
              </p:nvSpPr>
              <p:spPr bwMode="auto">
                <a:xfrm>
                  <a:off x="174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87" name="Line 88"/>
                <p:cNvSpPr>
                  <a:spLocks noChangeShapeType="1"/>
                </p:cNvSpPr>
                <p:nvPr/>
              </p:nvSpPr>
              <p:spPr bwMode="auto">
                <a:xfrm>
                  <a:off x="175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88" name="Line 89"/>
                <p:cNvSpPr>
                  <a:spLocks noChangeShapeType="1"/>
                </p:cNvSpPr>
                <p:nvPr/>
              </p:nvSpPr>
              <p:spPr bwMode="auto">
                <a:xfrm>
                  <a:off x="177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89" name="Line 90"/>
                <p:cNvSpPr>
                  <a:spLocks noChangeShapeType="1"/>
                </p:cNvSpPr>
                <p:nvPr/>
              </p:nvSpPr>
              <p:spPr bwMode="auto">
                <a:xfrm>
                  <a:off x="1790"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90" name="Line 91"/>
                <p:cNvSpPr>
                  <a:spLocks noChangeShapeType="1"/>
                </p:cNvSpPr>
                <p:nvPr/>
              </p:nvSpPr>
              <p:spPr bwMode="auto">
                <a:xfrm>
                  <a:off x="1813"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91" name="Line 92"/>
                <p:cNvSpPr>
                  <a:spLocks noChangeShapeType="1"/>
                </p:cNvSpPr>
                <p:nvPr/>
              </p:nvSpPr>
              <p:spPr bwMode="auto">
                <a:xfrm>
                  <a:off x="1826"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92" name="Line 93"/>
                <p:cNvSpPr>
                  <a:spLocks noChangeShapeType="1"/>
                </p:cNvSpPr>
                <p:nvPr/>
              </p:nvSpPr>
              <p:spPr bwMode="auto">
                <a:xfrm>
                  <a:off x="184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93" name="Line 94"/>
                <p:cNvSpPr>
                  <a:spLocks noChangeShapeType="1"/>
                </p:cNvSpPr>
                <p:nvPr/>
              </p:nvSpPr>
              <p:spPr bwMode="auto">
                <a:xfrm>
                  <a:off x="1861"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94" name="Line 95"/>
                <p:cNvSpPr>
                  <a:spLocks noChangeShapeType="1"/>
                </p:cNvSpPr>
                <p:nvPr/>
              </p:nvSpPr>
              <p:spPr bwMode="auto">
                <a:xfrm>
                  <a:off x="1883"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95" name="Line 96"/>
                <p:cNvSpPr>
                  <a:spLocks noChangeShapeType="1"/>
                </p:cNvSpPr>
                <p:nvPr/>
              </p:nvSpPr>
              <p:spPr bwMode="auto">
                <a:xfrm>
                  <a:off x="1896"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96" name="Line 97"/>
                <p:cNvSpPr>
                  <a:spLocks noChangeShapeType="1"/>
                </p:cNvSpPr>
                <p:nvPr/>
              </p:nvSpPr>
              <p:spPr bwMode="auto">
                <a:xfrm>
                  <a:off x="1919"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97" name="Line 98"/>
                <p:cNvSpPr>
                  <a:spLocks noChangeShapeType="1"/>
                </p:cNvSpPr>
                <p:nvPr/>
              </p:nvSpPr>
              <p:spPr bwMode="auto">
                <a:xfrm>
                  <a:off x="1932"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98" name="Line 99"/>
                <p:cNvSpPr>
                  <a:spLocks noChangeShapeType="1"/>
                </p:cNvSpPr>
                <p:nvPr/>
              </p:nvSpPr>
              <p:spPr bwMode="auto">
                <a:xfrm>
                  <a:off x="1954"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99" name="Line 100"/>
                <p:cNvSpPr>
                  <a:spLocks noChangeShapeType="1"/>
                </p:cNvSpPr>
                <p:nvPr/>
              </p:nvSpPr>
              <p:spPr bwMode="auto">
                <a:xfrm>
                  <a:off x="1967"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0" name="Line 101"/>
                <p:cNvSpPr>
                  <a:spLocks noChangeShapeType="1"/>
                </p:cNvSpPr>
                <p:nvPr/>
              </p:nvSpPr>
              <p:spPr bwMode="auto">
                <a:xfrm>
                  <a:off x="1989"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1" name="Line 102"/>
                <p:cNvSpPr>
                  <a:spLocks noChangeShapeType="1"/>
                </p:cNvSpPr>
                <p:nvPr/>
              </p:nvSpPr>
              <p:spPr bwMode="auto">
                <a:xfrm>
                  <a:off x="2002"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2" name="Line 103"/>
                <p:cNvSpPr>
                  <a:spLocks noChangeShapeType="1"/>
                </p:cNvSpPr>
                <p:nvPr/>
              </p:nvSpPr>
              <p:spPr bwMode="auto">
                <a:xfrm>
                  <a:off x="2025"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3" name="Line 104"/>
                <p:cNvSpPr>
                  <a:spLocks noChangeShapeType="1"/>
                </p:cNvSpPr>
                <p:nvPr/>
              </p:nvSpPr>
              <p:spPr bwMode="auto">
                <a:xfrm>
                  <a:off x="2038" y="2003"/>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4" name="Line 105"/>
                <p:cNvSpPr>
                  <a:spLocks noChangeShapeType="1"/>
                </p:cNvSpPr>
                <p:nvPr/>
              </p:nvSpPr>
              <p:spPr bwMode="auto">
                <a:xfrm>
                  <a:off x="2060"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5" name="Line 106"/>
                <p:cNvSpPr>
                  <a:spLocks noChangeShapeType="1"/>
                </p:cNvSpPr>
                <p:nvPr/>
              </p:nvSpPr>
              <p:spPr bwMode="auto">
                <a:xfrm>
                  <a:off x="2073"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6" name="Line 107"/>
                <p:cNvSpPr>
                  <a:spLocks noChangeShapeType="1"/>
                </p:cNvSpPr>
                <p:nvPr/>
              </p:nvSpPr>
              <p:spPr bwMode="auto">
                <a:xfrm>
                  <a:off x="2095"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7" name="Line 108"/>
                <p:cNvSpPr>
                  <a:spLocks noChangeShapeType="1"/>
                </p:cNvSpPr>
                <p:nvPr/>
              </p:nvSpPr>
              <p:spPr bwMode="auto">
                <a:xfrm>
                  <a:off x="2108"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8" name="Line 109"/>
                <p:cNvSpPr>
                  <a:spLocks noChangeShapeType="1"/>
                </p:cNvSpPr>
                <p:nvPr/>
              </p:nvSpPr>
              <p:spPr bwMode="auto">
                <a:xfrm>
                  <a:off x="2130"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09" name="Line 110"/>
                <p:cNvSpPr>
                  <a:spLocks noChangeShapeType="1"/>
                </p:cNvSpPr>
                <p:nvPr/>
              </p:nvSpPr>
              <p:spPr bwMode="auto">
                <a:xfrm>
                  <a:off x="2143"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10" name="Line 111"/>
                <p:cNvSpPr>
                  <a:spLocks noChangeShapeType="1"/>
                </p:cNvSpPr>
                <p:nvPr/>
              </p:nvSpPr>
              <p:spPr bwMode="auto">
                <a:xfrm>
                  <a:off x="2166"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11" name="Line 112"/>
                <p:cNvSpPr>
                  <a:spLocks noChangeShapeType="1"/>
                </p:cNvSpPr>
                <p:nvPr/>
              </p:nvSpPr>
              <p:spPr bwMode="auto">
                <a:xfrm>
                  <a:off x="2179"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12" name="Line 113"/>
                <p:cNvSpPr>
                  <a:spLocks noChangeShapeType="1"/>
                </p:cNvSpPr>
                <p:nvPr/>
              </p:nvSpPr>
              <p:spPr bwMode="auto">
                <a:xfrm>
                  <a:off x="2201"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13" name="Line 114"/>
                <p:cNvSpPr>
                  <a:spLocks noChangeShapeType="1"/>
                </p:cNvSpPr>
                <p:nvPr/>
              </p:nvSpPr>
              <p:spPr bwMode="auto">
                <a:xfrm>
                  <a:off x="2214"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14" name="Line 115"/>
                <p:cNvSpPr>
                  <a:spLocks noChangeShapeType="1"/>
                </p:cNvSpPr>
                <p:nvPr/>
              </p:nvSpPr>
              <p:spPr bwMode="auto">
                <a:xfrm>
                  <a:off x="2236"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15" name="Line 116"/>
                <p:cNvSpPr>
                  <a:spLocks noChangeShapeType="1"/>
                </p:cNvSpPr>
                <p:nvPr/>
              </p:nvSpPr>
              <p:spPr bwMode="auto">
                <a:xfrm>
                  <a:off x="2249"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16" name="Line 117"/>
                <p:cNvSpPr>
                  <a:spLocks noChangeShapeType="1"/>
                </p:cNvSpPr>
                <p:nvPr/>
              </p:nvSpPr>
              <p:spPr bwMode="auto">
                <a:xfrm>
                  <a:off x="227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17" name="Line 118"/>
                <p:cNvSpPr>
                  <a:spLocks noChangeShapeType="1"/>
                </p:cNvSpPr>
                <p:nvPr/>
              </p:nvSpPr>
              <p:spPr bwMode="auto">
                <a:xfrm>
                  <a:off x="228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18" name="Line 119"/>
                <p:cNvSpPr>
                  <a:spLocks noChangeShapeType="1"/>
                </p:cNvSpPr>
                <p:nvPr/>
              </p:nvSpPr>
              <p:spPr bwMode="auto">
                <a:xfrm>
                  <a:off x="2307"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19" name="Line 120"/>
                <p:cNvSpPr>
                  <a:spLocks noChangeShapeType="1"/>
                </p:cNvSpPr>
                <p:nvPr/>
              </p:nvSpPr>
              <p:spPr bwMode="auto">
                <a:xfrm>
                  <a:off x="2320"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20" name="Line 121"/>
                <p:cNvSpPr>
                  <a:spLocks noChangeShapeType="1"/>
                </p:cNvSpPr>
                <p:nvPr/>
              </p:nvSpPr>
              <p:spPr bwMode="auto">
                <a:xfrm>
                  <a:off x="234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21" name="Line 122"/>
                <p:cNvSpPr>
                  <a:spLocks noChangeShapeType="1"/>
                </p:cNvSpPr>
                <p:nvPr/>
              </p:nvSpPr>
              <p:spPr bwMode="auto">
                <a:xfrm>
                  <a:off x="235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22" name="Line 123"/>
                <p:cNvSpPr>
                  <a:spLocks noChangeShapeType="1"/>
                </p:cNvSpPr>
                <p:nvPr/>
              </p:nvSpPr>
              <p:spPr bwMode="auto">
                <a:xfrm>
                  <a:off x="237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23" name="Line 124"/>
                <p:cNvSpPr>
                  <a:spLocks noChangeShapeType="1"/>
                </p:cNvSpPr>
                <p:nvPr/>
              </p:nvSpPr>
              <p:spPr bwMode="auto">
                <a:xfrm>
                  <a:off x="2390"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24" name="Line 125"/>
                <p:cNvSpPr>
                  <a:spLocks noChangeShapeType="1"/>
                </p:cNvSpPr>
                <p:nvPr/>
              </p:nvSpPr>
              <p:spPr bwMode="auto">
                <a:xfrm>
                  <a:off x="2413"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25" name="Line 126"/>
                <p:cNvSpPr>
                  <a:spLocks noChangeShapeType="1"/>
                </p:cNvSpPr>
                <p:nvPr/>
              </p:nvSpPr>
              <p:spPr bwMode="auto">
                <a:xfrm>
                  <a:off x="2426"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26" name="Line 127"/>
                <p:cNvSpPr>
                  <a:spLocks noChangeShapeType="1"/>
                </p:cNvSpPr>
                <p:nvPr/>
              </p:nvSpPr>
              <p:spPr bwMode="auto">
                <a:xfrm>
                  <a:off x="244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27" name="Line 128"/>
                <p:cNvSpPr>
                  <a:spLocks noChangeShapeType="1"/>
                </p:cNvSpPr>
                <p:nvPr/>
              </p:nvSpPr>
              <p:spPr bwMode="auto">
                <a:xfrm>
                  <a:off x="2461"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28" name="Line 129"/>
                <p:cNvSpPr>
                  <a:spLocks noChangeShapeType="1"/>
                </p:cNvSpPr>
                <p:nvPr/>
              </p:nvSpPr>
              <p:spPr bwMode="auto">
                <a:xfrm>
                  <a:off x="2483"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30" name="Line 131"/>
                <p:cNvSpPr>
                  <a:spLocks noChangeShapeType="1"/>
                </p:cNvSpPr>
                <p:nvPr/>
              </p:nvSpPr>
              <p:spPr bwMode="auto">
                <a:xfrm flipH="1">
                  <a:off x="411" y="1799"/>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31" name="Line 132"/>
                <p:cNvSpPr>
                  <a:spLocks noChangeShapeType="1"/>
                </p:cNvSpPr>
                <p:nvPr/>
              </p:nvSpPr>
              <p:spPr bwMode="auto">
                <a:xfrm>
                  <a:off x="2485" y="1799"/>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32" name="Line 133"/>
                <p:cNvSpPr>
                  <a:spLocks noChangeShapeType="1"/>
                </p:cNvSpPr>
                <p:nvPr/>
              </p:nvSpPr>
              <p:spPr bwMode="auto">
                <a:xfrm>
                  <a:off x="449"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33" name="Line 134"/>
                <p:cNvSpPr>
                  <a:spLocks noChangeShapeType="1"/>
                </p:cNvSpPr>
                <p:nvPr/>
              </p:nvSpPr>
              <p:spPr bwMode="auto">
                <a:xfrm>
                  <a:off x="47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34" name="Line 135"/>
                <p:cNvSpPr>
                  <a:spLocks noChangeShapeType="1"/>
                </p:cNvSpPr>
                <p:nvPr/>
              </p:nvSpPr>
              <p:spPr bwMode="auto">
                <a:xfrm>
                  <a:off x="48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35" name="Line 136"/>
                <p:cNvSpPr>
                  <a:spLocks noChangeShapeType="1"/>
                </p:cNvSpPr>
                <p:nvPr/>
              </p:nvSpPr>
              <p:spPr bwMode="auto">
                <a:xfrm>
                  <a:off x="507"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36" name="Line 137"/>
                <p:cNvSpPr>
                  <a:spLocks noChangeShapeType="1"/>
                </p:cNvSpPr>
                <p:nvPr/>
              </p:nvSpPr>
              <p:spPr bwMode="auto">
                <a:xfrm>
                  <a:off x="520"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37" name="Line 138"/>
                <p:cNvSpPr>
                  <a:spLocks noChangeShapeType="1"/>
                </p:cNvSpPr>
                <p:nvPr/>
              </p:nvSpPr>
              <p:spPr bwMode="auto">
                <a:xfrm>
                  <a:off x="54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38" name="Line 139"/>
                <p:cNvSpPr>
                  <a:spLocks noChangeShapeType="1"/>
                </p:cNvSpPr>
                <p:nvPr/>
              </p:nvSpPr>
              <p:spPr bwMode="auto">
                <a:xfrm>
                  <a:off x="55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39" name="Line 140"/>
                <p:cNvSpPr>
                  <a:spLocks noChangeShapeType="1"/>
                </p:cNvSpPr>
                <p:nvPr/>
              </p:nvSpPr>
              <p:spPr bwMode="auto">
                <a:xfrm>
                  <a:off x="57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40" name="Line 141"/>
                <p:cNvSpPr>
                  <a:spLocks noChangeShapeType="1"/>
                </p:cNvSpPr>
                <p:nvPr/>
              </p:nvSpPr>
              <p:spPr bwMode="auto">
                <a:xfrm>
                  <a:off x="591" y="1799"/>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41" name="Line 142"/>
                <p:cNvSpPr>
                  <a:spLocks noChangeShapeType="1"/>
                </p:cNvSpPr>
                <p:nvPr/>
              </p:nvSpPr>
              <p:spPr bwMode="auto">
                <a:xfrm>
                  <a:off x="613"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42" name="Line 143"/>
                <p:cNvSpPr>
                  <a:spLocks noChangeShapeType="1"/>
                </p:cNvSpPr>
                <p:nvPr/>
              </p:nvSpPr>
              <p:spPr bwMode="auto">
                <a:xfrm>
                  <a:off x="626"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43" name="Line 144"/>
                <p:cNvSpPr>
                  <a:spLocks noChangeShapeType="1"/>
                </p:cNvSpPr>
                <p:nvPr/>
              </p:nvSpPr>
              <p:spPr bwMode="auto">
                <a:xfrm>
                  <a:off x="64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44" name="Line 145"/>
                <p:cNvSpPr>
                  <a:spLocks noChangeShapeType="1"/>
                </p:cNvSpPr>
                <p:nvPr/>
              </p:nvSpPr>
              <p:spPr bwMode="auto">
                <a:xfrm>
                  <a:off x="661"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45" name="Line 146"/>
                <p:cNvSpPr>
                  <a:spLocks noChangeShapeType="1"/>
                </p:cNvSpPr>
                <p:nvPr/>
              </p:nvSpPr>
              <p:spPr bwMode="auto">
                <a:xfrm>
                  <a:off x="684" y="1799"/>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46" name="Line 147"/>
                <p:cNvSpPr>
                  <a:spLocks noChangeShapeType="1"/>
                </p:cNvSpPr>
                <p:nvPr/>
              </p:nvSpPr>
              <p:spPr bwMode="auto">
                <a:xfrm>
                  <a:off x="696"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47" name="Line 148"/>
                <p:cNvSpPr>
                  <a:spLocks noChangeShapeType="1"/>
                </p:cNvSpPr>
                <p:nvPr/>
              </p:nvSpPr>
              <p:spPr bwMode="auto">
                <a:xfrm>
                  <a:off x="719"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48" name="Line 149"/>
                <p:cNvSpPr>
                  <a:spLocks noChangeShapeType="1"/>
                </p:cNvSpPr>
                <p:nvPr/>
              </p:nvSpPr>
              <p:spPr bwMode="auto">
                <a:xfrm>
                  <a:off x="732"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49" name="Line 150"/>
                <p:cNvSpPr>
                  <a:spLocks noChangeShapeType="1"/>
                </p:cNvSpPr>
                <p:nvPr/>
              </p:nvSpPr>
              <p:spPr bwMode="auto">
                <a:xfrm>
                  <a:off x="754"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50" name="Line 151"/>
                <p:cNvSpPr>
                  <a:spLocks noChangeShapeType="1"/>
                </p:cNvSpPr>
                <p:nvPr/>
              </p:nvSpPr>
              <p:spPr bwMode="auto">
                <a:xfrm>
                  <a:off x="767"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51" name="Line 152"/>
                <p:cNvSpPr>
                  <a:spLocks noChangeShapeType="1"/>
                </p:cNvSpPr>
                <p:nvPr/>
              </p:nvSpPr>
              <p:spPr bwMode="auto">
                <a:xfrm>
                  <a:off x="789"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52" name="Line 153"/>
                <p:cNvSpPr>
                  <a:spLocks noChangeShapeType="1"/>
                </p:cNvSpPr>
                <p:nvPr/>
              </p:nvSpPr>
              <p:spPr bwMode="auto">
                <a:xfrm>
                  <a:off x="802"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53" name="Line 154"/>
                <p:cNvSpPr>
                  <a:spLocks noChangeShapeType="1"/>
                </p:cNvSpPr>
                <p:nvPr/>
              </p:nvSpPr>
              <p:spPr bwMode="auto">
                <a:xfrm>
                  <a:off x="825"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54" name="Line 155"/>
                <p:cNvSpPr>
                  <a:spLocks noChangeShapeType="1"/>
                </p:cNvSpPr>
                <p:nvPr/>
              </p:nvSpPr>
              <p:spPr bwMode="auto">
                <a:xfrm>
                  <a:off x="838"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55" name="Line 156"/>
                <p:cNvSpPr>
                  <a:spLocks noChangeShapeType="1"/>
                </p:cNvSpPr>
                <p:nvPr/>
              </p:nvSpPr>
              <p:spPr bwMode="auto">
                <a:xfrm>
                  <a:off x="860"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56" name="Line 157"/>
                <p:cNvSpPr>
                  <a:spLocks noChangeShapeType="1"/>
                </p:cNvSpPr>
                <p:nvPr/>
              </p:nvSpPr>
              <p:spPr bwMode="auto">
                <a:xfrm>
                  <a:off x="873"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57" name="Line 158"/>
                <p:cNvSpPr>
                  <a:spLocks noChangeShapeType="1"/>
                </p:cNvSpPr>
                <p:nvPr/>
              </p:nvSpPr>
              <p:spPr bwMode="auto">
                <a:xfrm>
                  <a:off x="895"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58" name="Line 159"/>
                <p:cNvSpPr>
                  <a:spLocks noChangeShapeType="1"/>
                </p:cNvSpPr>
                <p:nvPr/>
              </p:nvSpPr>
              <p:spPr bwMode="auto">
                <a:xfrm>
                  <a:off x="908"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59" name="Line 160"/>
                <p:cNvSpPr>
                  <a:spLocks noChangeShapeType="1"/>
                </p:cNvSpPr>
                <p:nvPr/>
              </p:nvSpPr>
              <p:spPr bwMode="auto">
                <a:xfrm>
                  <a:off x="931"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60" name="Line 161"/>
                <p:cNvSpPr>
                  <a:spLocks noChangeShapeType="1"/>
                </p:cNvSpPr>
                <p:nvPr/>
              </p:nvSpPr>
              <p:spPr bwMode="auto">
                <a:xfrm>
                  <a:off x="943"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61" name="Line 162"/>
                <p:cNvSpPr>
                  <a:spLocks noChangeShapeType="1"/>
                </p:cNvSpPr>
                <p:nvPr/>
              </p:nvSpPr>
              <p:spPr bwMode="auto">
                <a:xfrm>
                  <a:off x="966"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62" name="Line 163"/>
                <p:cNvSpPr>
                  <a:spLocks noChangeShapeType="1"/>
                </p:cNvSpPr>
                <p:nvPr/>
              </p:nvSpPr>
              <p:spPr bwMode="auto">
                <a:xfrm>
                  <a:off x="979"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63" name="Line 164"/>
                <p:cNvSpPr>
                  <a:spLocks noChangeShapeType="1"/>
                </p:cNvSpPr>
                <p:nvPr/>
              </p:nvSpPr>
              <p:spPr bwMode="auto">
                <a:xfrm>
                  <a:off x="1001"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64" name="Line 165"/>
                <p:cNvSpPr>
                  <a:spLocks noChangeShapeType="1"/>
                </p:cNvSpPr>
                <p:nvPr/>
              </p:nvSpPr>
              <p:spPr bwMode="auto">
                <a:xfrm>
                  <a:off x="1014"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65" name="Line 166"/>
                <p:cNvSpPr>
                  <a:spLocks noChangeShapeType="1"/>
                </p:cNvSpPr>
                <p:nvPr/>
              </p:nvSpPr>
              <p:spPr bwMode="auto">
                <a:xfrm>
                  <a:off x="1036"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66" name="Line 167"/>
                <p:cNvSpPr>
                  <a:spLocks noChangeShapeType="1"/>
                </p:cNvSpPr>
                <p:nvPr/>
              </p:nvSpPr>
              <p:spPr bwMode="auto">
                <a:xfrm>
                  <a:off x="1049"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67" name="Line 168"/>
                <p:cNvSpPr>
                  <a:spLocks noChangeShapeType="1"/>
                </p:cNvSpPr>
                <p:nvPr/>
              </p:nvSpPr>
              <p:spPr bwMode="auto">
                <a:xfrm>
                  <a:off x="107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68" name="Line 169"/>
                <p:cNvSpPr>
                  <a:spLocks noChangeShapeType="1"/>
                </p:cNvSpPr>
                <p:nvPr/>
              </p:nvSpPr>
              <p:spPr bwMode="auto">
                <a:xfrm>
                  <a:off x="108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69" name="Line 170"/>
                <p:cNvSpPr>
                  <a:spLocks noChangeShapeType="1"/>
                </p:cNvSpPr>
                <p:nvPr/>
              </p:nvSpPr>
              <p:spPr bwMode="auto">
                <a:xfrm>
                  <a:off x="1107"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70" name="Line 171"/>
                <p:cNvSpPr>
                  <a:spLocks noChangeShapeType="1"/>
                </p:cNvSpPr>
                <p:nvPr/>
              </p:nvSpPr>
              <p:spPr bwMode="auto">
                <a:xfrm>
                  <a:off x="1120"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71" name="Line 172"/>
                <p:cNvSpPr>
                  <a:spLocks noChangeShapeType="1"/>
                </p:cNvSpPr>
                <p:nvPr/>
              </p:nvSpPr>
              <p:spPr bwMode="auto">
                <a:xfrm>
                  <a:off x="114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72" name="Line 173"/>
                <p:cNvSpPr>
                  <a:spLocks noChangeShapeType="1"/>
                </p:cNvSpPr>
                <p:nvPr/>
              </p:nvSpPr>
              <p:spPr bwMode="auto">
                <a:xfrm>
                  <a:off x="115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73" name="Line 174"/>
                <p:cNvSpPr>
                  <a:spLocks noChangeShapeType="1"/>
                </p:cNvSpPr>
                <p:nvPr/>
              </p:nvSpPr>
              <p:spPr bwMode="auto">
                <a:xfrm>
                  <a:off x="117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74" name="Line 175"/>
                <p:cNvSpPr>
                  <a:spLocks noChangeShapeType="1"/>
                </p:cNvSpPr>
                <p:nvPr/>
              </p:nvSpPr>
              <p:spPr bwMode="auto">
                <a:xfrm>
                  <a:off x="1191" y="1799"/>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75" name="Line 176"/>
                <p:cNvSpPr>
                  <a:spLocks noChangeShapeType="1"/>
                </p:cNvSpPr>
                <p:nvPr/>
              </p:nvSpPr>
              <p:spPr bwMode="auto">
                <a:xfrm>
                  <a:off x="1213"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76" name="Line 177"/>
                <p:cNvSpPr>
                  <a:spLocks noChangeShapeType="1"/>
                </p:cNvSpPr>
                <p:nvPr/>
              </p:nvSpPr>
              <p:spPr bwMode="auto">
                <a:xfrm>
                  <a:off x="1226"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77" name="Line 178"/>
                <p:cNvSpPr>
                  <a:spLocks noChangeShapeType="1"/>
                </p:cNvSpPr>
                <p:nvPr/>
              </p:nvSpPr>
              <p:spPr bwMode="auto">
                <a:xfrm>
                  <a:off x="124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78" name="Line 179"/>
                <p:cNvSpPr>
                  <a:spLocks noChangeShapeType="1"/>
                </p:cNvSpPr>
                <p:nvPr/>
              </p:nvSpPr>
              <p:spPr bwMode="auto">
                <a:xfrm>
                  <a:off x="1261"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79" name="Line 180"/>
                <p:cNvSpPr>
                  <a:spLocks noChangeShapeType="1"/>
                </p:cNvSpPr>
                <p:nvPr/>
              </p:nvSpPr>
              <p:spPr bwMode="auto">
                <a:xfrm>
                  <a:off x="1283"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80" name="Line 181"/>
                <p:cNvSpPr>
                  <a:spLocks noChangeShapeType="1"/>
                </p:cNvSpPr>
                <p:nvPr/>
              </p:nvSpPr>
              <p:spPr bwMode="auto">
                <a:xfrm>
                  <a:off x="1296"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81" name="Line 182"/>
                <p:cNvSpPr>
                  <a:spLocks noChangeShapeType="1"/>
                </p:cNvSpPr>
                <p:nvPr/>
              </p:nvSpPr>
              <p:spPr bwMode="auto">
                <a:xfrm>
                  <a:off x="1319"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82" name="Line 183"/>
                <p:cNvSpPr>
                  <a:spLocks noChangeShapeType="1"/>
                </p:cNvSpPr>
                <p:nvPr/>
              </p:nvSpPr>
              <p:spPr bwMode="auto">
                <a:xfrm>
                  <a:off x="1332"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83" name="Line 184"/>
                <p:cNvSpPr>
                  <a:spLocks noChangeShapeType="1"/>
                </p:cNvSpPr>
                <p:nvPr/>
              </p:nvSpPr>
              <p:spPr bwMode="auto">
                <a:xfrm>
                  <a:off x="1354"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84" name="Line 185"/>
                <p:cNvSpPr>
                  <a:spLocks noChangeShapeType="1"/>
                </p:cNvSpPr>
                <p:nvPr/>
              </p:nvSpPr>
              <p:spPr bwMode="auto">
                <a:xfrm>
                  <a:off x="1367"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85" name="Line 186"/>
                <p:cNvSpPr>
                  <a:spLocks noChangeShapeType="1"/>
                </p:cNvSpPr>
                <p:nvPr/>
              </p:nvSpPr>
              <p:spPr bwMode="auto">
                <a:xfrm>
                  <a:off x="1389"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86" name="Line 187"/>
                <p:cNvSpPr>
                  <a:spLocks noChangeShapeType="1"/>
                </p:cNvSpPr>
                <p:nvPr/>
              </p:nvSpPr>
              <p:spPr bwMode="auto">
                <a:xfrm>
                  <a:off x="1402"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87" name="Line 188"/>
                <p:cNvSpPr>
                  <a:spLocks noChangeShapeType="1"/>
                </p:cNvSpPr>
                <p:nvPr/>
              </p:nvSpPr>
              <p:spPr bwMode="auto">
                <a:xfrm>
                  <a:off x="1425"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88" name="Line 189"/>
                <p:cNvSpPr>
                  <a:spLocks noChangeShapeType="1"/>
                </p:cNvSpPr>
                <p:nvPr/>
              </p:nvSpPr>
              <p:spPr bwMode="auto">
                <a:xfrm>
                  <a:off x="1438"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89" name="Line 190"/>
                <p:cNvSpPr>
                  <a:spLocks noChangeShapeType="1"/>
                </p:cNvSpPr>
                <p:nvPr/>
              </p:nvSpPr>
              <p:spPr bwMode="auto">
                <a:xfrm>
                  <a:off x="1460"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90" name="Line 191"/>
                <p:cNvSpPr>
                  <a:spLocks noChangeShapeType="1"/>
                </p:cNvSpPr>
                <p:nvPr/>
              </p:nvSpPr>
              <p:spPr bwMode="auto">
                <a:xfrm>
                  <a:off x="1473"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91" name="Line 192"/>
                <p:cNvSpPr>
                  <a:spLocks noChangeShapeType="1"/>
                </p:cNvSpPr>
                <p:nvPr/>
              </p:nvSpPr>
              <p:spPr bwMode="auto">
                <a:xfrm>
                  <a:off x="1495"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92" name="Line 193"/>
                <p:cNvSpPr>
                  <a:spLocks noChangeShapeType="1"/>
                </p:cNvSpPr>
                <p:nvPr/>
              </p:nvSpPr>
              <p:spPr bwMode="auto">
                <a:xfrm>
                  <a:off x="1508"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93" name="Line 194"/>
                <p:cNvSpPr>
                  <a:spLocks noChangeShapeType="1"/>
                </p:cNvSpPr>
                <p:nvPr/>
              </p:nvSpPr>
              <p:spPr bwMode="auto">
                <a:xfrm>
                  <a:off x="1531"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94" name="Line 195"/>
                <p:cNvSpPr>
                  <a:spLocks noChangeShapeType="1"/>
                </p:cNvSpPr>
                <p:nvPr/>
              </p:nvSpPr>
              <p:spPr bwMode="auto">
                <a:xfrm>
                  <a:off x="1543"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95" name="Line 196"/>
                <p:cNvSpPr>
                  <a:spLocks noChangeShapeType="1"/>
                </p:cNvSpPr>
                <p:nvPr/>
              </p:nvSpPr>
              <p:spPr bwMode="auto">
                <a:xfrm>
                  <a:off x="1566"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96" name="Line 197"/>
                <p:cNvSpPr>
                  <a:spLocks noChangeShapeType="1"/>
                </p:cNvSpPr>
                <p:nvPr/>
              </p:nvSpPr>
              <p:spPr bwMode="auto">
                <a:xfrm>
                  <a:off x="1579"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97" name="Line 198"/>
                <p:cNvSpPr>
                  <a:spLocks noChangeShapeType="1"/>
                </p:cNvSpPr>
                <p:nvPr/>
              </p:nvSpPr>
              <p:spPr bwMode="auto">
                <a:xfrm>
                  <a:off x="1601"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98" name="Line 199"/>
                <p:cNvSpPr>
                  <a:spLocks noChangeShapeType="1"/>
                </p:cNvSpPr>
                <p:nvPr/>
              </p:nvSpPr>
              <p:spPr bwMode="auto">
                <a:xfrm>
                  <a:off x="1614"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99" name="Line 200"/>
                <p:cNvSpPr>
                  <a:spLocks noChangeShapeType="1"/>
                </p:cNvSpPr>
                <p:nvPr/>
              </p:nvSpPr>
              <p:spPr bwMode="auto">
                <a:xfrm>
                  <a:off x="1636"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00" name="Line 201"/>
                <p:cNvSpPr>
                  <a:spLocks noChangeShapeType="1"/>
                </p:cNvSpPr>
                <p:nvPr/>
              </p:nvSpPr>
              <p:spPr bwMode="auto">
                <a:xfrm>
                  <a:off x="1649"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01" name="Line 202"/>
                <p:cNvSpPr>
                  <a:spLocks noChangeShapeType="1"/>
                </p:cNvSpPr>
                <p:nvPr/>
              </p:nvSpPr>
              <p:spPr bwMode="auto">
                <a:xfrm>
                  <a:off x="167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02" name="Line 203"/>
                <p:cNvSpPr>
                  <a:spLocks noChangeShapeType="1"/>
                </p:cNvSpPr>
                <p:nvPr/>
              </p:nvSpPr>
              <p:spPr bwMode="auto">
                <a:xfrm>
                  <a:off x="168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03" name="Line 204"/>
                <p:cNvSpPr>
                  <a:spLocks noChangeShapeType="1"/>
                </p:cNvSpPr>
                <p:nvPr/>
              </p:nvSpPr>
              <p:spPr bwMode="auto">
                <a:xfrm>
                  <a:off x="1707"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04" name="Line 205"/>
                <p:cNvSpPr>
                  <a:spLocks noChangeShapeType="1"/>
                </p:cNvSpPr>
                <p:nvPr/>
              </p:nvSpPr>
              <p:spPr bwMode="auto">
                <a:xfrm>
                  <a:off x="1720"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grpSp>
            <p:nvGrpSpPr>
              <p:cNvPr id="6" name="Group 407"/>
              <p:cNvGrpSpPr>
                <a:grpSpLocks/>
              </p:cNvGrpSpPr>
              <p:nvPr/>
            </p:nvGrpSpPr>
            <p:grpSpPr bwMode="auto">
              <a:xfrm>
                <a:off x="411" y="1391"/>
                <a:ext cx="2112" cy="408"/>
                <a:chOff x="411" y="1391"/>
                <a:chExt cx="2112" cy="408"/>
              </a:xfrm>
            </p:grpSpPr>
            <p:sp>
              <p:nvSpPr>
                <p:cNvPr id="3805" name="Line 207"/>
                <p:cNvSpPr>
                  <a:spLocks noChangeShapeType="1"/>
                </p:cNvSpPr>
                <p:nvPr/>
              </p:nvSpPr>
              <p:spPr bwMode="auto">
                <a:xfrm>
                  <a:off x="174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06" name="Line 208"/>
                <p:cNvSpPr>
                  <a:spLocks noChangeShapeType="1"/>
                </p:cNvSpPr>
                <p:nvPr/>
              </p:nvSpPr>
              <p:spPr bwMode="auto">
                <a:xfrm>
                  <a:off x="175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07" name="Line 209"/>
                <p:cNvSpPr>
                  <a:spLocks noChangeShapeType="1"/>
                </p:cNvSpPr>
                <p:nvPr/>
              </p:nvSpPr>
              <p:spPr bwMode="auto">
                <a:xfrm>
                  <a:off x="177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08" name="Line 210"/>
                <p:cNvSpPr>
                  <a:spLocks noChangeShapeType="1"/>
                </p:cNvSpPr>
                <p:nvPr/>
              </p:nvSpPr>
              <p:spPr bwMode="auto">
                <a:xfrm>
                  <a:off x="1790"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09" name="Line 211"/>
                <p:cNvSpPr>
                  <a:spLocks noChangeShapeType="1"/>
                </p:cNvSpPr>
                <p:nvPr/>
              </p:nvSpPr>
              <p:spPr bwMode="auto">
                <a:xfrm>
                  <a:off x="1813"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10" name="Line 212"/>
                <p:cNvSpPr>
                  <a:spLocks noChangeShapeType="1"/>
                </p:cNvSpPr>
                <p:nvPr/>
              </p:nvSpPr>
              <p:spPr bwMode="auto">
                <a:xfrm>
                  <a:off x="1826"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11" name="Line 213"/>
                <p:cNvSpPr>
                  <a:spLocks noChangeShapeType="1"/>
                </p:cNvSpPr>
                <p:nvPr/>
              </p:nvSpPr>
              <p:spPr bwMode="auto">
                <a:xfrm>
                  <a:off x="184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12" name="Line 214"/>
                <p:cNvSpPr>
                  <a:spLocks noChangeShapeType="1"/>
                </p:cNvSpPr>
                <p:nvPr/>
              </p:nvSpPr>
              <p:spPr bwMode="auto">
                <a:xfrm>
                  <a:off x="1861"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13" name="Line 215"/>
                <p:cNvSpPr>
                  <a:spLocks noChangeShapeType="1"/>
                </p:cNvSpPr>
                <p:nvPr/>
              </p:nvSpPr>
              <p:spPr bwMode="auto">
                <a:xfrm>
                  <a:off x="1883"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14" name="Line 216"/>
                <p:cNvSpPr>
                  <a:spLocks noChangeShapeType="1"/>
                </p:cNvSpPr>
                <p:nvPr/>
              </p:nvSpPr>
              <p:spPr bwMode="auto">
                <a:xfrm>
                  <a:off x="1896"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15" name="Line 217"/>
                <p:cNvSpPr>
                  <a:spLocks noChangeShapeType="1"/>
                </p:cNvSpPr>
                <p:nvPr/>
              </p:nvSpPr>
              <p:spPr bwMode="auto">
                <a:xfrm>
                  <a:off x="1919"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16" name="Line 218"/>
                <p:cNvSpPr>
                  <a:spLocks noChangeShapeType="1"/>
                </p:cNvSpPr>
                <p:nvPr/>
              </p:nvSpPr>
              <p:spPr bwMode="auto">
                <a:xfrm>
                  <a:off x="1932"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17" name="Line 219"/>
                <p:cNvSpPr>
                  <a:spLocks noChangeShapeType="1"/>
                </p:cNvSpPr>
                <p:nvPr/>
              </p:nvSpPr>
              <p:spPr bwMode="auto">
                <a:xfrm>
                  <a:off x="1954"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18" name="Line 220"/>
                <p:cNvSpPr>
                  <a:spLocks noChangeShapeType="1"/>
                </p:cNvSpPr>
                <p:nvPr/>
              </p:nvSpPr>
              <p:spPr bwMode="auto">
                <a:xfrm>
                  <a:off x="1967"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19" name="Line 221"/>
                <p:cNvSpPr>
                  <a:spLocks noChangeShapeType="1"/>
                </p:cNvSpPr>
                <p:nvPr/>
              </p:nvSpPr>
              <p:spPr bwMode="auto">
                <a:xfrm>
                  <a:off x="1989"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20" name="Line 222"/>
                <p:cNvSpPr>
                  <a:spLocks noChangeShapeType="1"/>
                </p:cNvSpPr>
                <p:nvPr/>
              </p:nvSpPr>
              <p:spPr bwMode="auto">
                <a:xfrm>
                  <a:off x="2002"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21" name="Line 223"/>
                <p:cNvSpPr>
                  <a:spLocks noChangeShapeType="1"/>
                </p:cNvSpPr>
                <p:nvPr/>
              </p:nvSpPr>
              <p:spPr bwMode="auto">
                <a:xfrm>
                  <a:off x="2025"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22" name="Line 224"/>
                <p:cNvSpPr>
                  <a:spLocks noChangeShapeType="1"/>
                </p:cNvSpPr>
                <p:nvPr/>
              </p:nvSpPr>
              <p:spPr bwMode="auto">
                <a:xfrm>
                  <a:off x="2038" y="1799"/>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23" name="Line 225"/>
                <p:cNvSpPr>
                  <a:spLocks noChangeShapeType="1"/>
                </p:cNvSpPr>
                <p:nvPr/>
              </p:nvSpPr>
              <p:spPr bwMode="auto">
                <a:xfrm>
                  <a:off x="2060"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24" name="Line 226"/>
                <p:cNvSpPr>
                  <a:spLocks noChangeShapeType="1"/>
                </p:cNvSpPr>
                <p:nvPr/>
              </p:nvSpPr>
              <p:spPr bwMode="auto">
                <a:xfrm>
                  <a:off x="2073"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25" name="Line 227"/>
                <p:cNvSpPr>
                  <a:spLocks noChangeShapeType="1"/>
                </p:cNvSpPr>
                <p:nvPr/>
              </p:nvSpPr>
              <p:spPr bwMode="auto">
                <a:xfrm>
                  <a:off x="2095"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26" name="Line 228"/>
                <p:cNvSpPr>
                  <a:spLocks noChangeShapeType="1"/>
                </p:cNvSpPr>
                <p:nvPr/>
              </p:nvSpPr>
              <p:spPr bwMode="auto">
                <a:xfrm>
                  <a:off x="2108"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27" name="Line 229"/>
                <p:cNvSpPr>
                  <a:spLocks noChangeShapeType="1"/>
                </p:cNvSpPr>
                <p:nvPr/>
              </p:nvSpPr>
              <p:spPr bwMode="auto">
                <a:xfrm>
                  <a:off x="2130"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28" name="Line 230"/>
                <p:cNvSpPr>
                  <a:spLocks noChangeShapeType="1"/>
                </p:cNvSpPr>
                <p:nvPr/>
              </p:nvSpPr>
              <p:spPr bwMode="auto">
                <a:xfrm>
                  <a:off x="2143"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29" name="Line 231"/>
                <p:cNvSpPr>
                  <a:spLocks noChangeShapeType="1"/>
                </p:cNvSpPr>
                <p:nvPr/>
              </p:nvSpPr>
              <p:spPr bwMode="auto">
                <a:xfrm>
                  <a:off x="2166"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30" name="Line 232"/>
                <p:cNvSpPr>
                  <a:spLocks noChangeShapeType="1"/>
                </p:cNvSpPr>
                <p:nvPr/>
              </p:nvSpPr>
              <p:spPr bwMode="auto">
                <a:xfrm>
                  <a:off x="2179"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31" name="Line 233"/>
                <p:cNvSpPr>
                  <a:spLocks noChangeShapeType="1"/>
                </p:cNvSpPr>
                <p:nvPr/>
              </p:nvSpPr>
              <p:spPr bwMode="auto">
                <a:xfrm>
                  <a:off x="2201"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32" name="Line 234"/>
                <p:cNvSpPr>
                  <a:spLocks noChangeShapeType="1"/>
                </p:cNvSpPr>
                <p:nvPr/>
              </p:nvSpPr>
              <p:spPr bwMode="auto">
                <a:xfrm>
                  <a:off x="2214"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33" name="Line 235"/>
                <p:cNvSpPr>
                  <a:spLocks noChangeShapeType="1"/>
                </p:cNvSpPr>
                <p:nvPr/>
              </p:nvSpPr>
              <p:spPr bwMode="auto">
                <a:xfrm>
                  <a:off x="2236"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34" name="Line 236"/>
                <p:cNvSpPr>
                  <a:spLocks noChangeShapeType="1"/>
                </p:cNvSpPr>
                <p:nvPr/>
              </p:nvSpPr>
              <p:spPr bwMode="auto">
                <a:xfrm>
                  <a:off x="2249"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35" name="Line 237"/>
                <p:cNvSpPr>
                  <a:spLocks noChangeShapeType="1"/>
                </p:cNvSpPr>
                <p:nvPr/>
              </p:nvSpPr>
              <p:spPr bwMode="auto">
                <a:xfrm>
                  <a:off x="227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36" name="Line 238"/>
                <p:cNvSpPr>
                  <a:spLocks noChangeShapeType="1"/>
                </p:cNvSpPr>
                <p:nvPr/>
              </p:nvSpPr>
              <p:spPr bwMode="auto">
                <a:xfrm>
                  <a:off x="228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37" name="Line 239"/>
                <p:cNvSpPr>
                  <a:spLocks noChangeShapeType="1"/>
                </p:cNvSpPr>
                <p:nvPr/>
              </p:nvSpPr>
              <p:spPr bwMode="auto">
                <a:xfrm>
                  <a:off x="2307"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38" name="Line 240"/>
                <p:cNvSpPr>
                  <a:spLocks noChangeShapeType="1"/>
                </p:cNvSpPr>
                <p:nvPr/>
              </p:nvSpPr>
              <p:spPr bwMode="auto">
                <a:xfrm>
                  <a:off x="2320"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39" name="Line 241"/>
                <p:cNvSpPr>
                  <a:spLocks noChangeShapeType="1"/>
                </p:cNvSpPr>
                <p:nvPr/>
              </p:nvSpPr>
              <p:spPr bwMode="auto">
                <a:xfrm>
                  <a:off x="234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40" name="Line 242"/>
                <p:cNvSpPr>
                  <a:spLocks noChangeShapeType="1"/>
                </p:cNvSpPr>
                <p:nvPr/>
              </p:nvSpPr>
              <p:spPr bwMode="auto">
                <a:xfrm>
                  <a:off x="235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41" name="Line 243"/>
                <p:cNvSpPr>
                  <a:spLocks noChangeShapeType="1"/>
                </p:cNvSpPr>
                <p:nvPr/>
              </p:nvSpPr>
              <p:spPr bwMode="auto">
                <a:xfrm>
                  <a:off x="237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42" name="Line 244"/>
                <p:cNvSpPr>
                  <a:spLocks noChangeShapeType="1"/>
                </p:cNvSpPr>
                <p:nvPr/>
              </p:nvSpPr>
              <p:spPr bwMode="auto">
                <a:xfrm>
                  <a:off x="2390"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43" name="Line 245"/>
                <p:cNvSpPr>
                  <a:spLocks noChangeShapeType="1"/>
                </p:cNvSpPr>
                <p:nvPr/>
              </p:nvSpPr>
              <p:spPr bwMode="auto">
                <a:xfrm>
                  <a:off x="2413"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44" name="Line 246"/>
                <p:cNvSpPr>
                  <a:spLocks noChangeShapeType="1"/>
                </p:cNvSpPr>
                <p:nvPr/>
              </p:nvSpPr>
              <p:spPr bwMode="auto">
                <a:xfrm>
                  <a:off x="2426"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45" name="Line 247"/>
                <p:cNvSpPr>
                  <a:spLocks noChangeShapeType="1"/>
                </p:cNvSpPr>
                <p:nvPr/>
              </p:nvSpPr>
              <p:spPr bwMode="auto">
                <a:xfrm>
                  <a:off x="244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46" name="Line 248"/>
                <p:cNvSpPr>
                  <a:spLocks noChangeShapeType="1"/>
                </p:cNvSpPr>
                <p:nvPr/>
              </p:nvSpPr>
              <p:spPr bwMode="auto">
                <a:xfrm>
                  <a:off x="2461"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47" name="Line 249"/>
                <p:cNvSpPr>
                  <a:spLocks noChangeShapeType="1"/>
                </p:cNvSpPr>
                <p:nvPr/>
              </p:nvSpPr>
              <p:spPr bwMode="auto">
                <a:xfrm>
                  <a:off x="2483"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49" name="Line 251"/>
                <p:cNvSpPr>
                  <a:spLocks noChangeShapeType="1"/>
                </p:cNvSpPr>
                <p:nvPr/>
              </p:nvSpPr>
              <p:spPr bwMode="auto">
                <a:xfrm flipH="1">
                  <a:off x="411" y="1595"/>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50" name="Line 252"/>
                <p:cNvSpPr>
                  <a:spLocks noChangeShapeType="1"/>
                </p:cNvSpPr>
                <p:nvPr/>
              </p:nvSpPr>
              <p:spPr bwMode="auto">
                <a:xfrm>
                  <a:off x="2485" y="1595"/>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51" name="Line 253"/>
                <p:cNvSpPr>
                  <a:spLocks noChangeShapeType="1"/>
                </p:cNvSpPr>
                <p:nvPr/>
              </p:nvSpPr>
              <p:spPr bwMode="auto">
                <a:xfrm>
                  <a:off x="449"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52" name="Line 254"/>
                <p:cNvSpPr>
                  <a:spLocks noChangeShapeType="1"/>
                </p:cNvSpPr>
                <p:nvPr/>
              </p:nvSpPr>
              <p:spPr bwMode="auto">
                <a:xfrm>
                  <a:off x="47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53" name="Line 255"/>
                <p:cNvSpPr>
                  <a:spLocks noChangeShapeType="1"/>
                </p:cNvSpPr>
                <p:nvPr/>
              </p:nvSpPr>
              <p:spPr bwMode="auto">
                <a:xfrm>
                  <a:off x="48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54" name="Line 256"/>
                <p:cNvSpPr>
                  <a:spLocks noChangeShapeType="1"/>
                </p:cNvSpPr>
                <p:nvPr/>
              </p:nvSpPr>
              <p:spPr bwMode="auto">
                <a:xfrm>
                  <a:off x="507"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55" name="Line 257"/>
                <p:cNvSpPr>
                  <a:spLocks noChangeShapeType="1"/>
                </p:cNvSpPr>
                <p:nvPr/>
              </p:nvSpPr>
              <p:spPr bwMode="auto">
                <a:xfrm>
                  <a:off x="520"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56" name="Line 258"/>
                <p:cNvSpPr>
                  <a:spLocks noChangeShapeType="1"/>
                </p:cNvSpPr>
                <p:nvPr/>
              </p:nvSpPr>
              <p:spPr bwMode="auto">
                <a:xfrm>
                  <a:off x="54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57" name="Line 259"/>
                <p:cNvSpPr>
                  <a:spLocks noChangeShapeType="1"/>
                </p:cNvSpPr>
                <p:nvPr/>
              </p:nvSpPr>
              <p:spPr bwMode="auto">
                <a:xfrm>
                  <a:off x="55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58" name="Line 260"/>
                <p:cNvSpPr>
                  <a:spLocks noChangeShapeType="1"/>
                </p:cNvSpPr>
                <p:nvPr/>
              </p:nvSpPr>
              <p:spPr bwMode="auto">
                <a:xfrm>
                  <a:off x="57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59" name="Line 261"/>
                <p:cNvSpPr>
                  <a:spLocks noChangeShapeType="1"/>
                </p:cNvSpPr>
                <p:nvPr/>
              </p:nvSpPr>
              <p:spPr bwMode="auto">
                <a:xfrm>
                  <a:off x="591" y="1595"/>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60" name="Line 262"/>
                <p:cNvSpPr>
                  <a:spLocks noChangeShapeType="1"/>
                </p:cNvSpPr>
                <p:nvPr/>
              </p:nvSpPr>
              <p:spPr bwMode="auto">
                <a:xfrm>
                  <a:off x="613"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61" name="Line 263"/>
                <p:cNvSpPr>
                  <a:spLocks noChangeShapeType="1"/>
                </p:cNvSpPr>
                <p:nvPr/>
              </p:nvSpPr>
              <p:spPr bwMode="auto">
                <a:xfrm>
                  <a:off x="626"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62" name="Line 264"/>
                <p:cNvSpPr>
                  <a:spLocks noChangeShapeType="1"/>
                </p:cNvSpPr>
                <p:nvPr/>
              </p:nvSpPr>
              <p:spPr bwMode="auto">
                <a:xfrm>
                  <a:off x="64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63" name="Line 265"/>
                <p:cNvSpPr>
                  <a:spLocks noChangeShapeType="1"/>
                </p:cNvSpPr>
                <p:nvPr/>
              </p:nvSpPr>
              <p:spPr bwMode="auto">
                <a:xfrm>
                  <a:off x="661"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64" name="Line 266"/>
                <p:cNvSpPr>
                  <a:spLocks noChangeShapeType="1"/>
                </p:cNvSpPr>
                <p:nvPr/>
              </p:nvSpPr>
              <p:spPr bwMode="auto">
                <a:xfrm>
                  <a:off x="684" y="1595"/>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65" name="Line 267"/>
                <p:cNvSpPr>
                  <a:spLocks noChangeShapeType="1"/>
                </p:cNvSpPr>
                <p:nvPr/>
              </p:nvSpPr>
              <p:spPr bwMode="auto">
                <a:xfrm>
                  <a:off x="696"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66" name="Line 268"/>
                <p:cNvSpPr>
                  <a:spLocks noChangeShapeType="1"/>
                </p:cNvSpPr>
                <p:nvPr/>
              </p:nvSpPr>
              <p:spPr bwMode="auto">
                <a:xfrm>
                  <a:off x="719"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67" name="Line 269"/>
                <p:cNvSpPr>
                  <a:spLocks noChangeShapeType="1"/>
                </p:cNvSpPr>
                <p:nvPr/>
              </p:nvSpPr>
              <p:spPr bwMode="auto">
                <a:xfrm>
                  <a:off x="732"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68" name="Line 270"/>
                <p:cNvSpPr>
                  <a:spLocks noChangeShapeType="1"/>
                </p:cNvSpPr>
                <p:nvPr/>
              </p:nvSpPr>
              <p:spPr bwMode="auto">
                <a:xfrm>
                  <a:off x="754"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69" name="Line 271"/>
                <p:cNvSpPr>
                  <a:spLocks noChangeShapeType="1"/>
                </p:cNvSpPr>
                <p:nvPr/>
              </p:nvSpPr>
              <p:spPr bwMode="auto">
                <a:xfrm>
                  <a:off x="767"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70" name="Line 272"/>
                <p:cNvSpPr>
                  <a:spLocks noChangeShapeType="1"/>
                </p:cNvSpPr>
                <p:nvPr/>
              </p:nvSpPr>
              <p:spPr bwMode="auto">
                <a:xfrm>
                  <a:off x="789"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71" name="Line 273"/>
                <p:cNvSpPr>
                  <a:spLocks noChangeShapeType="1"/>
                </p:cNvSpPr>
                <p:nvPr/>
              </p:nvSpPr>
              <p:spPr bwMode="auto">
                <a:xfrm>
                  <a:off x="802"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72" name="Line 274"/>
                <p:cNvSpPr>
                  <a:spLocks noChangeShapeType="1"/>
                </p:cNvSpPr>
                <p:nvPr/>
              </p:nvSpPr>
              <p:spPr bwMode="auto">
                <a:xfrm>
                  <a:off x="825"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73" name="Line 275"/>
                <p:cNvSpPr>
                  <a:spLocks noChangeShapeType="1"/>
                </p:cNvSpPr>
                <p:nvPr/>
              </p:nvSpPr>
              <p:spPr bwMode="auto">
                <a:xfrm>
                  <a:off x="838"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74" name="Line 276"/>
                <p:cNvSpPr>
                  <a:spLocks noChangeShapeType="1"/>
                </p:cNvSpPr>
                <p:nvPr/>
              </p:nvSpPr>
              <p:spPr bwMode="auto">
                <a:xfrm>
                  <a:off x="860"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75" name="Line 277"/>
                <p:cNvSpPr>
                  <a:spLocks noChangeShapeType="1"/>
                </p:cNvSpPr>
                <p:nvPr/>
              </p:nvSpPr>
              <p:spPr bwMode="auto">
                <a:xfrm>
                  <a:off x="873"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76" name="Line 278"/>
                <p:cNvSpPr>
                  <a:spLocks noChangeShapeType="1"/>
                </p:cNvSpPr>
                <p:nvPr/>
              </p:nvSpPr>
              <p:spPr bwMode="auto">
                <a:xfrm>
                  <a:off x="895"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77" name="Line 279"/>
                <p:cNvSpPr>
                  <a:spLocks noChangeShapeType="1"/>
                </p:cNvSpPr>
                <p:nvPr/>
              </p:nvSpPr>
              <p:spPr bwMode="auto">
                <a:xfrm>
                  <a:off x="908"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78" name="Line 280"/>
                <p:cNvSpPr>
                  <a:spLocks noChangeShapeType="1"/>
                </p:cNvSpPr>
                <p:nvPr/>
              </p:nvSpPr>
              <p:spPr bwMode="auto">
                <a:xfrm>
                  <a:off x="931"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79" name="Line 281"/>
                <p:cNvSpPr>
                  <a:spLocks noChangeShapeType="1"/>
                </p:cNvSpPr>
                <p:nvPr/>
              </p:nvSpPr>
              <p:spPr bwMode="auto">
                <a:xfrm>
                  <a:off x="943"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80" name="Line 282"/>
                <p:cNvSpPr>
                  <a:spLocks noChangeShapeType="1"/>
                </p:cNvSpPr>
                <p:nvPr/>
              </p:nvSpPr>
              <p:spPr bwMode="auto">
                <a:xfrm>
                  <a:off x="966"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81" name="Line 283"/>
                <p:cNvSpPr>
                  <a:spLocks noChangeShapeType="1"/>
                </p:cNvSpPr>
                <p:nvPr/>
              </p:nvSpPr>
              <p:spPr bwMode="auto">
                <a:xfrm>
                  <a:off x="979"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82" name="Line 284"/>
                <p:cNvSpPr>
                  <a:spLocks noChangeShapeType="1"/>
                </p:cNvSpPr>
                <p:nvPr/>
              </p:nvSpPr>
              <p:spPr bwMode="auto">
                <a:xfrm>
                  <a:off x="1001"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83" name="Line 285"/>
                <p:cNvSpPr>
                  <a:spLocks noChangeShapeType="1"/>
                </p:cNvSpPr>
                <p:nvPr/>
              </p:nvSpPr>
              <p:spPr bwMode="auto">
                <a:xfrm>
                  <a:off x="1014"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84" name="Line 286"/>
                <p:cNvSpPr>
                  <a:spLocks noChangeShapeType="1"/>
                </p:cNvSpPr>
                <p:nvPr/>
              </p:nvSpPr>
              <p:spPr bwMode="auto">
                <a:xfrm>
                  <a:off x="1036"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85" name="Line 287"/>
                <p:cNvSpPr>
                  <a:spLocks noChangeShapeType="1"/>
                </p:cNvSpPr>
                <p:nvPr/>
              </p:nvSpPr>
              <p:spPr bwMode="auto">
                <a:xfrm>
                  <a:off x="1049"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86" name="Line 288"/>
                <p:cNvSpPr>
                  <a:spLocks noChangeShapeType="1"/>
                </p:cNvSpPr>
                <p:nvPr/>
              </p:nvSpPr>
              <p:spPr bwMode="auto">
                <a:xfrm>
                  <a:off x="107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87" name="Line 289"/>
                <p:cNvSpPr>
                  <a:spLocks noChangeShapeType="1"/>
                </p:cNvSpPr>
                <p:nvPr/>
              </p:nvSpPr>
              <p:spPr bwMode="auto">
                <a:xfrm>
                  <a:off x="108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88" name="Line 290"/>
                <p:cNvSpPr>
                  <a:spLocks noChangeShapeType="1"/>
                </p:cNvSpPr>
                <p:nvPr/>
              </p:nvSpPr>
              <p:spPr bwMode="auto">
                <a:xfrm>
                  <a:off x="1107"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89" name="Line 291"/>
                <p:cNvSpPr>
                  <a:spLocks noChangeShapeType="1"/>
                </p:cNvSpPr>
                <p:nvPr/>
              </p:nvSpPr>
              <p:spPr bwMode="auto">
                <a:xfrm>
                  <a:off x="1120"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90" name="Line 292"/>
                <p:cNvSpPr>
                  <a:spLocks noChangeShapeType="1"/>
                </p:cNvSpPr>
                <p:nvPr/>
              </p:nvSpPr>
              <p:spPr bwMode="auto">
                <a:xfrm>
                  <a:off x="114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91" name="Line 293"/>
                <p:cNvSpPr>
                  <a:spLocks noChangeShapeType="1"/>
                </p:cNvSpPr>
                <p:nvPr/>
              </p:nvSpPr>
              <p:spPr bwMode="auto">
                <a:xfrm>
                  <a:off x="115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92" name="Line 294"/>
                <p:cNvSpPr>
                  <a:spLocks noChangeShapeType="1"/>
                </p:cNvSpPr>
                <p:nvPr/>
              </p:nvSpPr>
              <p:spPr bwMode="auto">
                <a:xfrm>
                  <a:off x="117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93" name="Line 295"/>
                <p:cNvSpPr>
                  <a:spLocks noChangeShapeType="1"/>
                </p:cNvSpPr>
                <p:nvPr/>
              </p:nvSpPr>
              <p:spPr bwMode="auto">
                <a:xfrm>
                  <a:off x="1191" y="1595"/>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94" name="Line 296"/>
                <p:cNvSpPr>
                  <a:spLocks noChangeShapeType="1"/>
                </p:cNvSpPr>
                <p:nvPr/>
              </p:nvSpPr>
              <p:spPr bwMode="auto">
                <a:xfrm>
                  <a:off x="1213"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95" name="Line 297"/>
                <p:cNvSpPr>
                  <a:spLocks noChangeShapeType="1"/>
                </p:cNvSpPr>
                <p:nvPr/>
              </p:nvSpPr>
              <p:spPr bwMode="auto">
                <a:xfrm>
                  <a:off x="1226"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96" name="Line 298"/>
                <p:cNvSpPr>
                  <a:spLocks noChangeShapeType="1"/>
                </p:cNvSpPr>
                <p:nvPr/>
              </p:nvSpPr>
              <p:spPr bwMode="auto">
                <a:xfrm>
                  <a:off x="124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97" name="Line 299"/>
                <p:cNvSpPr>
                  <a:spLocks noChangeShapeType="1"/>
                </p:cNvSpPr>
                <p:nvPr/>
              </p:nvSpPr>
              <p:spPr bwMode="auto">
                <a:xfrm>
                  <a:off x="1261"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98" name="Line 300"/>
                <p:cNvSpPr>
                  <a:spLocks noChangeShapeType="1"/>
                </p:cNvSpPr>
                <p:nvPr/>
              </p:nvSpPr>
              <p:spPr bwMode="auto">
                <a:xfrm>
                  <a:off x="1283"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99" name="Line 301"/>
                <p:cNvSpPr>
                  <a:spLocks noChangeShapeType="1"/>
                </p:cNvSpPr>
                <p:nvPr/>
              </p:nvSpPr>
              <p:spPr bwMode="auto">
                <a:xfrm>
                  <a:off x="1296"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00" name="Line 302"/>
                <p:cNvSpPr>
                  <a:spLocks noChangeShapeType="1"/>
                </p:cNvSpPr>
                <p:nvPr/>
              </p:nvSpPr>
              <p:spPr bwMode="auto">
                <a:xfrm>
                  <a:off x="1319"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01" name="Line 303"/>
                <p:cNvSpPr>
                  <a:spLocks noChangeShapeType="1"/>
                </p:cNvSpPr>
                <p:nvPr/>
              </p:nvSpPr>
              <p:spPr bwMode="auto">
                <a:xfrm>
                  <a:off x="1332"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02" name="Line 304"/>
                <p:cNvSpPr>
                  <a:spLocks noChangeShapeType="1"/>
                </p:cNvSpPr>
                <p:nvPr/>
              </p:nvSpPr>
              <p:spPr bwMode="auto">
                <a:xfrm>
                  <a:off x="1354"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03" name="Line 305"/>
                <p:cNvSpPr>
                  <a:spLocks noChangeShapeType="1"/>
                </p:cNvSpPr>
                <p:nvPr/>
              </p:nvSpPr>
              <p:spPr bwMode="auto">
                <a:xfrm>
                  <a:off x="1367"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04" name="Line 306"/>
                <p:cNvSpPr>
                  <a:spLocks noChangeShapeType="1"/>
                </p:cNvSpPr>
                <p:nvPr/>
              </p:nvSpPr>
              <p:spPr bwMode="auto">
                <a:xfrm>
                  <a:off x="1389"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05" name="Line 307"/>
                <p:cNvSpPr>
                  <a:spLocks noChangeShapeType="1"/>
                </p:cNvSpPr>
                <p:nvPr/>
              </p:nvSpPr>
              <p:spPr bwMode="auto">
                <a:xfrm>
                  <a:off x="1402"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06" name="Line 308"/>
                <p:cNvSpPr>
                  <a:spLocks noChangeShapeType="1"/>
                </p:cNvSpPr>
                <p:nvPr/>
              </p:nvSpPr>
              <p:spPr bwMode="auto">
                <a:xfrm>
                  <a:off x="1425"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07" name="Line 309"/>
                <p:cNvSpPr>
                  <a:spLocks noChangeShapeType="1"/>
                </p:cNvSpPr>
                <p:nvPr/>
              </p:nvSpPr>
              <p:spPr bwMode="auto">
                <a:xfrm>
                  <a:off x="1438"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08" name="Line 310"/>
                <p:cNvSpPr>
                  <a:spLocks noChangeShapeType="1"/>
                </p:cNvSpPr>
                <p:nvPr/>
              </p:nvSpPr>
              <p:spPr bwMode="auto">
                <a:xfrm>
                  <a:off x="1460"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09" name="Line 311"/>
                <p:cNvSpPr>
                  <a:spLocks noChangeShapeType="1"/>
                </p:cNvSpPr>
                <p:nvPr/>
              </p:nvSpPr>
              <p:spPr bwMode="auto">
                <a:xfrm>
                  <a:off x="1473"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10" name="Line 312"/>
                <p:cNvSpPr>
                  <a:spLocks noChangeShapeType="1"/>
                </p:cNvSpPr>
                <p:nvPr/>
              </p:nvSpPr>
              <p:spPr bwMode="auto">
                <a:xfrm>
                  <a:off x="1495"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11" name="Line 313"/>
                <p:cNvSpPr>
                  <a:spLocks noChangeShapeType="1"/>
                </p:cNvSpPr>
                <p:nvPr/>
              </p:nvSpPr>
              <p:spPr bwMode="auto">
                <a:xfrm>
                  <a:off x="1508"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12" name="Line 314"/>
                <p:cNvSpPr>
                  <a:spLocks noChangeShapeType="1"/>
                </p:cNvSpPr>
                <p:nvPr/>
              </p:nvSpPr>
              <p:spPr bwMode="auto">
                <a:xfrm>
                  <a:off x="1531"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13" name="Line 315"/>
                <p:cNvSpPr>
                  <a:spLocks noChangeShapeType="1"/>
                </p:cNvSpPr>
                <p:nvPr/>
              </p:nvSpPr>
              <p:spPr bwMode="auto">
                <a:xfrm>
                  <a:off x="1543"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14" name="Line 316"/>
                <p:cNvSpPr>
                  <a:spLocks noChangeShapeType="1"/>
                </p:cNvSpPr>
                <p:nvPr/>
              </p:nvSpPr>
              <p:spPr bwMode="auto">
                <a:xfrm>
                  <a:off x="1566"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15" name="Line 317"/>
                <p:cNvSpPr>
                  <a:spLocks noChangeShapeType="1"/>
                </p:cNvSpPr>
                <p:nvPr/>
              </p:nvSpPr>
              <p:spPr bwMode="auto">
                <a:xfrm>
                  <a:off x="1579"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16" name="Line 318"/>
                <p:cNvSpPr>
                  <a:spLocks noChangeShapeType="1"/>
                </p:cNvSpPr>
                <p:nvPr/>
              </p:nvSpPr>
              <p:spPr bwMode="auto">
                <a:xfrm>
                  <a:off x="1601"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17" name="Line 319"/>
                <p:cNvSpPr>
                  <a:spLocks noChangeShapeType="1"/>
                </p:cNvSpPr>
                <p:nvPr/>
              </p:nvSpPr>
              <p:spPr bwMode="auto">
                <a:xfrm>
                  <a:off x="1614"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18" name="Line 320"/>
                <p:cNvSpPr>
                  <a:spLocks noChangeShapeType="1"/>
                </p:cNvSpPr>
                <p:nvPr/>
              </p:nvSpPr>
              <p:spPr bwMode="auto">
                <a:xfrm>
                  <a:off x="1636"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19" name="Line 321"/>
                <p:cNvSpPr>
                  <a:spLocks noChangeShapeType="1"/>
                </p:cNvSpPr>
                <p:nvPr/>
              </p:nvSpPr>
              <p:spPr bwMode="auto">
                <a:xfrm>
                  <a:off x="1649"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20" name="Line 322"/>
                <p:cNvSpPr>
                  <a:spLocks noChangeShapeType="1"/>
                </p:cNvSpPr>
                <p:nvPr/>
              </p:nvSpPr>
              <p:spPr bwMode="auto">
                <a:xfrm>
                  <a:off x="167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21" name="Line 323"/>
                <p:cNvSpPr>
                  <a:spLocks noChangeShapeType="1"/>
                </p:cNvSpPr>
                <p:nvPr/>
              </p:nvSpPr>
              <p:spPr bwMode="auto">
                <a:xfrm>
                  <a:off x="168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22" name="Line 324"/>
                <p:cNvSpPr>
                  <a:spLocks noChangeShapeType="1"/>
                </p:cNvSpPr>
                <p:nvPr/>
              </p:nvSpPr>
              <p:spPr bwMode="auto">
                <a:xfrm>
                  <a:off x="1707"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23" name="Line 325"/>
                <p:cNvSpPr>
                  <a:spLocks noChangeShapeType="1"/>
                </p:cNvSpPr>
                <p:nvPr/>
              </p:nvSpPr>
              <p:spPr bwMode="auto">
                <a:xfrm>
                  <a:off x="1720"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24" name="Line 326"/>
                <p:cNvSpPr>
                  <a:spLocks noChangeShapeType="1"/>
                </p:cNvSpPr>
                <p:nvPr/>
              </p:nvSpPr>
              <p:spPr bwMode="auto">
                <a:xfrm>
                  <a:off x="174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25" name="Line 327"/>
                <p:cNvSpPr>
                  <a:spLocks noChangeShapeType="1"/>
                </p:cNvSpPr>
                <p:nvPr/>
              </p:nvSpPr>
              <p:spPr bwMode="auto">
                <a:xfrm>
                  <a:off x="175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26" name="Line 328"/>
                <p:cNvSpPr>
                  <a:spLocks noChangeShapeType="1"/>
                </p:cNvSpPr>
                <p:nvPr/>
              </p:nvSpPr>
              <p:spPr bwMode="auto">
                <a:xfrm>
                  <a:off x="177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27" name="Line 329"/>
                <p:cNvSpPr>
                  <a:spLocks noChangeShapeType="1"/>
                </p:cNvSpPr>
                <p:nvPr/>
              </p:nvSpPr>
              <p:spPr bwMode="auto">
                <a:xfrm>
                  <a:off x="1790"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28" name="Line 330"/>
                <p:cNvSpPr>
                  <a:spLocks noChangeShapeType="1"/>
                </p:cNvSpPr>
                <p:nvPr/>
              </p:nvSpPr>
              <p:spPr bwMode="auto">
                <a:xfrm>
                  <a:off x="1813"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29" name="Line 331"/>
                <p:cNvSpPr>
                  <a:spLocks noChangeShapeType="1"/>
                </p:cNvSpPr>
                <p:nvPr/>
              </p:nvSpPr>
              <p:spPr bwMode="auto">
                <a:xfrm>
                  <a:off x="1826"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30" name="Line 332"/>
                <p:cNvSpPr>
                  <a:spLocks noChangeShapeType="1"/>
                </p:cNvSpPr>
                <p:nvPr/>
              </p:nvSpPr>
              <p:spPr bwMode="auto">
                <a:xfrm>
                  <a:off x="184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31" name="Line 333"/>
                <p:cNvSpPr>
                  <a:spLocks noChangeShapeType="1"/>
                </p:cNvSpPr>
                <p:nvPr/>
              </p:nvSpPr>
              <p:spPr bwMode="auto">
                <a:xfrm>
                  <a:off x="1861"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32" name="Line 334"/>
                <p:cNvSpPr>
                  <a:spLocks noChangeShapeType="1"/>
                </p:cNvSpPr>
                <p:nvPr/>
              </p:nvSpPr>
              <p:spPr bwMode="auto">
                <a:xfrm>
                  <a:off x="1883"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33" name="Line 335"/>
                <p:cNvSpPr>
                  <a:spLocks noChangeShapeType="1"/>
                </p:cNvSpPr>
                <p:nvPr/>
              </p:nvSpPr>
              <p:spPr bwMode="auto">
                <a:xfrm>
                  <a:off x="1896"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34" name="Line 336"/>
                <p:cNvSpPr>
                  <a:spLocks noChangeShapeType="1"/>
                </p:cNvSpPr>
                <p:nvPr/>
              </p:nvSpPr>
              <p:spPr bwMode="auto">
                <a:xfrm>
                  <a:off x="1919"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35" name="Line 337"/>
                <p:cNvSpPr>
                  <a:spLocks noChangeShapeType="1"/>
                </p:cNvSpPr>
                <p:nvPr/>
              </p:nvSpPr>
              <p:spPr bwMode="auto">
                <a:xfrm>
                  <a:off x="1932"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36" name="Line 338"/>
                <p:cNvSpPr>
                  <a:spLocks noChangeShapeType="1"/>
                </p:cNvSpPr>
                <p:nvPr/>
              </p:nvSpPr>
              <p:spPr bwMode="auto">
                <a:xfrm>
                  <a:off x="1954"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37" name="Line 339"/>
                <p:cNvSpPr>
                  <a:spLocks noChangeShapeType="1"/>
                </p:cNvSpPr>
                <p:nvPr/>
              </p:nvSpPr>
              <p:spPr bwMode="auto">
                <a:xfrm>
                  <a:off x="1967"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38" name="Line 340"/>
                <p:cNvSpPr>
                  <a:spLocks noChangeShapeType="1"/>
                </p:cNvSpPr>
                <p:nvPr/>
              </p:nvSpPr>
              <p:spPr bwMode="auto">
                <a:xfrm>
                  <a:off x="1989"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39" name="Line 341"/>
                <p:cNvSpPr>
                  <a:spLocks noChangeShapeType="1"/>
                </p:cNvSpPr>
                <p:nvPr/>
              </p:nvSpPr>
              <p:spPr bwMode="auto">
                <a:xfrm>
                  <a:off x="2002"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40" name="Line 342"/>
                <p:cNvSpPr>
                  <a:spLocks noChangeShapeType="1"/>
                </p:cNvSpPr>
                <p:nvPr/>
              </p:nvSpPr>
              <p:spPr bwMode="auto">
                <a:xfrm>
                  <a:off x="2025"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41" name="Line 343"/>
                <p:cNvSpPr>
                  <a:spLocks noChangeShapeType="1"/>
                </p:cNvSpPr>
                <p:nvPr/>
              </p:nvSpPr>
              <p:spPr bwMode="auto">
                <a:xfrm>
                  <a:off x="2038" y="1595"/>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42" name="Line 344"/>
                <p:cNvSpPr>
                  <a:spLocks noChangeShapeType="1"/>
                </p:cNvSpPr>
                <p:nvPr/>
              </p:nvSpPr>
              <p:spPr bwMode="auto">
                <a:xfrm>
                  <a:off x="2060"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43" name="Line 345"/>
                <p:cNvSpPr>
                  <a:spLocks noChangeShapeType="1"/>
                </p:cNvSpPr>
                <p:nvPr/>
              </p:nvSpPr>
              <p:spPr bwMode="auto">
                <a:xfrm>
                  <a:off x="2073"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44" name="Line 346"/>
                <p:cNvSpPr>
                  <a:spLocks noChangeShapeType="1"/>
                </p:cNvSpPr>
                <p:nvPr/>
              </p:nvSpPr>
              <p:spPr bwMode="auto">
                <a:xfrm>
                  <a:off x="2095"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45" name="Line 347"/>
                <p:cNvSpPr>
                  <a:spLocks noChangeShapeType="1"/>
                </p:cNvSpPr>
                <p:nvPr/>
              </p:nvSpPr>
              <p:spPr bwMode="auto">
                <a:xfrm>
                  <a:off x="2108"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46" name="Line 348"/>
                <p:cNvSpPr>
                  <a:spLocks noChangeShapeType="1"/>
                </p:cNvSpPr>
                <p:nvPr/>
              </p:nvSpPr>
              <p:spPr bwMode="auto">
                <a:xfrm>
                  <a:off x="2130"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47" name="Line 349"/>
                <p:cNvSpPr>
                  <a:spLocks noChangeShapeType="1"/>
                </p:cNvSpPr>
                <p:nvPr/>
              </p:nvSpPr>
              <p:spPr bwMode="auto">
                <a:xfrm>
                  <a:off x="2143"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48" name="Line 350"/>
                <p:cNvSpPr>
                  <a:spLocks noChangeShapeType="1"/>
                </p:cNvSpPr>
                <p:nvPr/>
              </p:nvSpPr>
              <p:spPr bwMode="auto">
                <a:xfrm>
                  <a:off x="2166"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49" name="Line 351"/>
                <p:cNvSpPr>
                  <a:spLocks noChangeShapeType="1"/>
                </p:cNvSpPr>
                <p:nvPr/>
              </p:nvSpPr>
              <p:spPr bwMode="auto">
                <a:xfrm>
                  <a:off x="2179"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50" name="Line 352"/>
                <p:cNvSpPr>
                  <a:spLocks noChangeShapeType="1"/>
                </p:cNvSpPr>
                <p:nvPr/>
              </p:nvSpPr>
              <p:spPr bwMode="auto">
                <a:xfrm>
                  <a:off x="2201"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51" name="Line 353"/>
                <p:cNvSpPr>
                  <a:spLocks noChangeShapeType="1"/>
                </p:cNvSpPr>
                <p:nvPr/>
              </p:nvSpPr>
              <p:spPr bwMode="auto">
                <a:xfrm>
                  <a:off x="2214"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52" name="Line 354"/>
                <p:cNvSpPr>
                  <a:spLocks noChangeShapeType="1"/>
                </p:cNvSpPr>
                <p:nvPr/>
              </p:nvSpPr>
              <p:spPr bwMode="auto">
                <a:xfrm>
                  <a:off x="2236"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53" name="Line 355"/>
                <p:cNvSpPr>
                  <a:spLocks noChangeShapeType="1"/>
                </p:cNvSpPr>
                <p:nvPr/>
              </p:nvSpPr>
              <p:spPr bwMode="auto">
                <a:xfrm>
                  <a:off x="2249"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54" name="Line 356"/>
                <p:cNvSpPr>
                  <a:spLocks noChangeShapeType="1"/>
                </p:cNvSpPr>
                <p:nvPr/>
              </p:nvSpPr>
              <p:spPr bwMode="auto">
                <a:xfrm>
                  <a:off x="227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55" name="Line 357"/>
                <p:cNvSpPr>
                  <a:spLocks noChangeShapeType="1"/>
                </p:cNvSpPr>
                <p:nvPr/>
              </p:nvSpPr>
              <p:spPr bwMode="auto">
                <a:xfrm>
                  <a:off x="228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56" name="Line 358"/>
                <p:cNvSpPr>
                  <a:spLocks noChangeShapeType="1"/>
                </p:cNvSpPr>
                <p:nvPr/>
              </p:nvSpPr>
              <p:spPr bwMode="auto">
                <a:xfrm>
                  <a:off x="2307"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57" name="Line 359"/>
                <p:cNvSpPr>
                  <a:spLocks noChangeShapeType="1"/>
                </p:cNvSpPr>
                <p:nvPr/>
              </p:nvSpPr>
              <p:spPr bwMode="auto">
                <a:xfrm>
                  <a:off x="2320"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58" name="Line 360"/>
                <p:cNvSpPr>
                  <a:spLocks noChangeShapeType="1"/>
                </p:cNvSpPr>
                <p:nvPr/>
              </p:nvSpPr>
              <p:spPr bwMode="auto">
                <a:xfrm>
                  <a:off x="234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59" name="Line 361"/>
                <p:cNvSpPr>
                  <a:spLocks noChangeShapeType="1"/>
                </p:cNvSpPr>
                <p:nvPr/>
              </p:nvSpPr>
              <p:spPr bwMode="auto">
                <a:xfrm>
                  <a:off x="235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60" name="Line 362"/>
                <p:cNvSpPr>
                  <a:spLocks noChangeShapeType="1"/>
                </p:cNvSpPr>
                <p:nvPr/>
              </p:nvSpPr>
              <p:spPr bwMode="auto">
                <a:xfrm>
                  <a:off x="237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61" name="Line 363"/>
                <p:cNvSpPr>
                  <a:spLocks noChangeShapeType="1"/>
                </p:cNvSpPr>
                <p:nvPr/>
              </p:nvSpPr>
              <p:spPr bwMode="auto">
                <a:xfrm>
                  <a:off x="2390"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62" name="Line 364"/>
                <p:cNvSpPr>
                  <a:spLocks noChangeShapeType="1"/>
                </p:cNvSpPr>
                <p:nvPr/>
              </p:nvSpPr>
              <p:spPr bwMode="auto">
                <a:xfrm>
                  <a:off x="2413"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63" name="Line 365"/>
                <p:cNvSpPr>
                  <a:spLocks noChangeShapeType="1"/>
                </p:cNvSpPr>
                <p:nvPr/>
              </p:nvSpPr>
              <p:spPr bwMode="auto">
                <a:xfrm>
                  <a:off x="2426"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64" name="Line 366"/>
                <p:cNvSpPr>
                  <a:spLocks noChangeShapeType="1"/>
                </p:cNvSpPr>
                <p:nvPr/>
              </p:nvSpPr>
              <p:spPr bwMode="auto">
                <a:xfrm>
                  <a:off x="244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65" name="Line 367"/>
                <p:cNvSpPr>
                  <a:spLocks noChangeShapeType="1"/>
                </p:cNvSpPr>
                <p:nvPr/>
              </p:nvSpPr>
              <p:spPr bwMode="auto">
                <a:xfrm>
                  <a:off x="2461"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66" name="Line 368"/>
                <p:cNvSpPr>
                  <a:spLocks noChangeShapeType="1"/>
                </p:cNvSpPr>
                <p:nvPr/>
              </p:nvSpPr>
              <p:spPr bwMode="auto">
                <a:xfrm>
                  <a:off x="2483"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68" name="Line 370"/>
                <p:cNvSpPr>
                  <a:spLocks noChangeShapeType="1"/>
                </p:cNvSpPr>
                <p:nvPr/>
              </p:nvSpPr>
              <p:spPr bwMode="auto">
                <a:xfrm flipH="1">
                  <a:off x="411" y="1391"/>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69" name="Line 371"/>
                <p:cNvSpPr>
                  <a:spLocks noChangeShapeType="1"/>
                </p:cNvSpPr>
                <p:nvPr/>
              </p:nvSpPr>
              <p:spPr bwMode="auto">
                <a:xfrm>
                  <a:off x="2485" y="1391"/>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70" name="Line 372"/>
                <p:cNvSpPr>
                  <a:spLocks noChangeShapeType="1"/>
                </p:cNvSpPr>
                <p:nvPr/>
              </p:nvSpPr>
              <p:spPr bwMode="auto">
                <a:xfrm>
                  <a:off x="449"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71" name="Line 373"/>
                <p:cNvSpPr>
                  <a:spLocks noChangeShapeType="1"/>
                </p:cNvSpPr>
                <p:nvPr/>
              </p:nvSpPr>
              <p:spPr bwMode="auto">
                <a:xfrm>
                  <a:off x="47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72" name="Line 374"/>
                <p:cNvSpPr>
                  <a:spLocks noChangeShapeType="1"/>
                </p:cNvSpPr>
                <p:nvPr/>
              </p:nvSpPr>
              <p:spPr bwMode="auto">
                <a:xfrm>
                  <a:off x="48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73" name="Line 375"/>
                <p:cNvSpPr>
                  <a:spLocks noChangeShapeType="1"/>
                </p:cNvSpPr>
                <p:nvPr/>
              </p:nvSpPr>
              <p:spPr bwMode="auto">
                <a:xfrm>
                  <a:off x="507"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74" name="Line 376"/>
                <p:cNvSpPr>
                  <a:spLocks noChangeShapeType="1"/>
                </p:cNvSpPr>
                <p:nvPr/>
              </p:nvSpPr>
              <p:spPr bwMode="auto">
                <a:xfrm>
                  <a:off x="520"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75" name="Line 377"/>
                <p:cNvSpPr>
                  <a:spLocks noChangeShapeType="1"/>
                </p:cNvSpPr>
                <p:nvPr/>
              </p:nvSpPr>
              <p:spPr bwMode="auto">
                <a:xfrm>
                  <a:off x="54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76" name="Line 378"/>
                <p:cNvSpPr>
                  <a:spLocks noChangeShapeType="1"/>
                </p:cNvSpPr>
                <p:nvPr/>
              </p:nvSpPr>
              <p:spPr bwMode="auto">
                <a:xfrm>
                  <a:off x="55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77" name="Line 379"/>
                <p:cNvSpPr>
                  <a:spLocks noChangeShapeType="1"/>
                </p:cNvSpPr>
                <p:nvPr/>
              </p:nvSpPr>
              <p:spPr bwMode="auto">
                <a:xfrm>
                  <a:off x="57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78" name="Line 380"/>
                <p:cNvSpPr>
                  <a:spLocks noChangeShapeType="1"/>
                </p:cNvSpPr>
                <p:nvPr/>
              </p:nvSpPr>
              <p:spPr bwMode="auto">
                <a:xfrm>
                  <a:off x="591" y="1391"/>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79" name="Line 381"/>
                <p:cNvSpPr>
                  <a:spLocks noChangeShapeType="1"/>
                </p:cNvSpPr>
                <p:nvPr/>
              </p:nvSpPr>
              <p:spPr bwMode="auto">
                <a:xfrm>
                  <a:off x="613"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80" name="Line 382"/>
                <p:cNvSpPr>
                  <a:spLocks noChangeShapeType="1"/>
                </p:cNvSpPr>
                <p:nvPr/>
              </p:nvSpPr>
              <p:spPr bwMode="auto">
                <a:xfrm>
                  <a:off x="626"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81" name="Line 383"/>
                <p:cNvSpPr>
                  <a:spLocks noChangeShapeType="1"/>
                </p:cNvSpPr>
                <p:nvPr/>
              </p:nvSpPr>
              <p:spPr bwMode="auto">
                <a:xfrm>
                  <a:off x="64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82" name="Line 384"/>
                <p:cNvSpPr>
                  <a:spLocks noChangeShapeType="1"/>
                </p:cNvSpPr>
                <p:nvPr/>
              </p:nvSpPr>
              <p:spPr bwMode="auto">
                <a:xfrm>
                  <a:off x="661"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83" name="Line 385"/>
                <p:cNvSpPr>
                  <a:spLocks noChangeShapeType="1"/>
                </p:cNvSpPr>
                <p:nvPr/>
              </p:nvSpPr>
              <p:spPr bwMode="auto">
                <a:xfrm>
                  <a:off x="684" y="1391"/>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84" name="Line 386"/>
                <p:cNvSpPr>
                  <a:spLocks noChangeShapeType="1"/>
                </p:cNvSpPr>
                <p:nvPr/>
              </p:nvSpPr>
              <p:spPr bwMode="auto">
                <a:xfrm>
                  <a:off x="696"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85" name="Line 387"/>
                <p:cNvSpPr>
                  <a:spLocks noChangeShapeType="1"/>
                </p:cNvSpPr>
                <p:nvPr/>
              </p:nvSpPr>
              <p:spPr bwMode="auto">
                <a:xfrm>
                  <a:off x="719"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86" name="Line 388"/>
                <p:cNvSpPr>
                  <a:spLocks noChangeShapeType="1"/>
                </p:cNvSpPr>
                <p:nvPr/>
              </p:nvSpPr>
              <p:spPr bwMode="auto">
                <a:xfrm>
                  <a:off x="732"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87" name="Line 389"/>
                <p:cNvSpPr>
                  <a:spLocks noChangeShapeType="1"/>
                </p:cNvSpPr>
                <p:nvPr/>
              </p:nvSpPr>
              <p:spPr bwMode="auto">
                <a:xfrm>
                  <a:off x="754"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88" name="Line 390"/>
                <p:cNvSpPr>
                  <a:spLocks noChangeShapeType="1"/>
                </p:cNvSpPr>
                <p:nvPr/>
              </p:nvSpPr>
              <p:spPr bwMode="auto">
                <a:xfrm>
                  <a:off x="767"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89" name="Line 391"/>
                <p:cNvSpPr>
                  <a:spLocks noChangeShapeType="1"/>
                </p:cNvSpPr>
                <p:nvPr/>
              </p:nvSpPr>
              <p:spPr bwMode="auto">
                <a:xfrm>
                  <a:off x="789"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90" name="Line 392"/>
                <p:cNvSpPr>
                  <a:spLocks noChangeShapeType="1"/>
                </p:cNvSpPr>
                <p:nvPr/>
              </p:nvSpPr>
              <p:spPr bwMode="auto">
                <a:xfrm>
                  <a:off x="802"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91" name="Line 393"/>
                <p:cNvSpPr>
                  <a:spLocks noChangeShapeType="1"/>
                </p:cNvSpPr>
                <p:nvPr/>
              </p:nvSpPr>
              <p:spPr bwMode="auto">
                <a:xfrm>
                  <a:off x="825"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92" name="Line 394"/>
                <p:cNvSpPr>
                  <a:spLocks noChangeShapeType="1"/>
                </p:cNvSpPr>
                <p:nvPr/>
              </p:nvSpPr>
              <p:spPr bwMode="auto">
                <a:xfrm>
                  <a:off x="838"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93" name="Line 395"/>
                <p:cNvSpPr>
                  <a:spLocks noChangeShapeType="1"/>
                </p:cNvSpPr>
                <p:nvPr/>
              </p:nvSpPr>
              <p:spPr bwMode="auto">
                <a:xfrm>
                  <a:off x="860"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94" name="Line 396"/>
                <p:cNvSpPr>
                  <a:spLocks noChangeShapeType="1"/>
                </p:cNvSpPr>
                <p:nvPr/>
              </p:nvSpPr>
              <p:spPr bwMode="auto">
                <a:xfrm>
                  <a:off x="873"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95" name="Line 397"/>
                <p:cNvSpPr>
                  <a:spLocks noChangeShapeType="1"/>
                </p:cNvSpPr>
                <p:nvPr/>
              </p:nvSpPr>
              <p:spPr bwMode="auto">
                <a:xfrm>
                  <a:off x="895"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96" name="Line 398"/>
                <p:cNvSpPr>
                  <a:spLocks noChangeShapeType="1"/>
                </p:cNvSpPr>
                <p:nvPr/>
              </p:nvSpPr>
              <p:spPr bwMode="auto">
                <a:xfrm>
                  <a:off x="908"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97" name="Line 399"/>
                <p:cNvSpPr>
                  <a:spLocks noChangeShapeType="1"/>
                </p:cNvSpPr>
                <p:nvPr/>
              </p:nvSpPr>
              <p:spPr bwMode="auto">
                <a:xfrm>
                  <a:off x="931"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98" name="Line 400"/>
                <p:cNvSpPr>
                  <a:spLocks noChangeShapeType="1"/>
                </p:cNvSpPr>
                <p:nvPr/>
              </p:nvSpPr>
              <p:spPr bwMode="auto">
                <a:xfrm>
                  <a:off x="943"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99" name="Line 401"/>
                <p:cNvSpPr>
                  <a:spLocks noChangeShapeType="1"/>
                </p:cNvSpPr>
                <p:nvPr/>
              </p:nvSpPr>
              <p:spPr bwMode="auto">
                <a:xfrm>
                  <a:off x="966"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00" name="Line 402"/>
                <p:cNvSpPr>
                  <a:spLocks noChangeShapeType="1"/>
                </p:cNvSpPr>
                <p:nvPr/>
              </p:nvSpPr>
              <p:spPr bwMode="auto">
                <a:xfrm>
                  <a:off x="979"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01" name="Line 403"/>
                <p:cNvSpPr>
                  <a:spLocks noChangeShapeType="1"/>
                </p:cNvSpPr>
                <p:nvPr/>
              </p:nvSpPr>
              <p:spPr bwMode="auto">
                <a:xfrm>
                  <a:off x="1001"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02" name="Line 404"/>
                <p:cNvSpPr>
                  <a:spLocks noChangeShapeType="1"/>
                </p:cNvSpPr>
                <p:nvPr/>
              </p:nvSpPr>
              <p:spPr bwMode="auto">
                <a:xfrm>
                  <a:off x="1014"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03" name="Line 405"/>
                <p:cNvSpPr>
                  <a:spLocks noChangeShapeType="1"/>
                </p:cNvSpPr>
                <p:nvPr/>
              </p:nvSpPr>
              <p:spPr bwMode="auto">
                <a:xfrm>
                  <a:off x="1036"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04" name="Line 406"/>
                <p:cNvSpPr>
                  <a:spLocks noChangeShapeType="1"/>
                </p:cNvSpPr>
                <p:nvPr/>
              </p:nvSpPr>
              <p:spPr bwMode="auto">
                <a:xfrm>
                  <a:off x="1049"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grpSp>
            <p:nvGrpSpPr>
              <p:cNvPr id="7" name="Group 608"/>
              <p:cNvGrpSpPr>
                <a:grpSpLocks/>
              </p:cNvGrpSpPr>
              <p:nvPr/>
            </p:nvGrpSpPr>
            <p:grpSpPr bwMode="auto">
              <a:xfrm>
                <a:off x="411" y="1188"/>
                <a:ext cx="2112" cy="203"/>
                <a:chOff x="411" y="1188"/>
                <a:chExt cx="2112" cy="203"/>
              </a:xfrm>
            </p:grpSpPr>
            <p:sp>
              <p:nvSpPr>
                <p:cNvPr id="3605" name="Line 408"/>
                <p:cNvSpPr>
                  <a:spLocks noChangeShapeType="1"/>
                </p:cNvSpPr>
                <p:nvPr/>
              </p:nvSpPr>
              <p:spPr bwMode="auto">
                <a:xfrm>
                  <a:off x="107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06" name="Line 409"/>
                <p:cNvSpPr>
                  <a:spLocks noChangeShapeType="1"/>
                </p:cNvSpPr>
                <p:nvPr/>
              </p:nvSpPr>
              <p:spPr bwMode="auto">
                <a:xfrm>
                  <a:off x="108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07" name="Line 410"/>
                <p:cNvSpPr>
                  <a:spLocks noChangeShapeType="1"/>
                </p:cNvSpPr>
                <p:nvPr/>
              </p:nvSpPr>
              <p:spPr bwMode="auto">
                <a:xfrm>
                  <a:off x="1107"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08" name="Line 411"/>
                <p:cNvSpPr>
                  <a:spLocks noChangeShapeType="1"/>
                </p:cNvSpPr>
                <p:nvPr/>
              </p:nvSpPr>
              <p:spPr bwMode="auto">
                <a:xfrm>
                  <a:off x="1120"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09" name="Line 412"/>
                <p:cNvSpPr>
                  <a:spLocks noChangeShapeType="1"/>
                </p:cNvSpPr>
                <p:nvPr/>
              </p:nvSpPr>
              <p:spPr bwMode="auto">
                <a:xfrm>
                  <a:off x="114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10" name="Line 413"/>
                <p:cNvSpPr>
                  <a:spLocks noChangeShapeType="1"/>
                </p:cNvSpPr>
                <p:nvPr/>
              </p:nvSpPr>
              <p:spPr bwMode="auto">
                <a:xfrm>
                  <a:off x="115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11" name="Line 414"/>
                <p:cNvSpPr>
                  <a:spLocks noChangeShapeType="1"/>
                </p:cNvSpPr>
                <p:nvPr/>
              </p:nvSpPr>
              <p:spPr bwMode="auto">
                <a:xfrm>
                  <a:off x="117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12" name="Line 415"/>
                <p:cNvSpPr>
                  <a:spLocks noChangeShapeType="1"/>
                </p:cNvSpPr>
                <p:nvPr/>
              </p:nvSpPr>
              <p:spPr bwMode="auto">
                <a:xfrm>
                  <a:off x="1191" y="1391"/>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13" name="Line 416"/>
                <p:cNvSpPr>
                  <a:spLocks noChangeShapeType="1"/>
                </p:cNvSpPr>
                <p:nvPr/>
              </p:nvSpPr>
              <p:spPr bwMode="auto">
                <a:xfrm>
                  <a:off x="1213"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14" name="Line 417"/>
                <p:cNvSpPr>
                  <a:spLocks noChangeShapeType="1"/>
                </p:cNvSpPr>
                <p:nvPr/>
              </p:nvSpPr>
              <p:spPr bwMode="auto">
                <a:xfrm>
                  <a:off x="1226"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15" name="Line 418"/>
                <p:cNvSpPr>
                  <a:spLocks noChangeShapeType="1"/>
                </p:cNvSpPr>
                <p:nvPr/>
              </p:nvSpPr>
              <p:spPr bwMode="auto">
                <a:xfrm>
                  <a:off x="124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16" name="Line 419"/>
                <p:cNvSpPr>
                  <a:spLocks noChangeShapeType="1"/>
                </p:cNvSpPr>
                <p:nvPr/>
              </p:nvSpPr>
              <p:spPr bwMode="auto">
                <a:xfrm>
                  <a:off x="1261"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17" name="Line 420"/>
                <p:cNvSpPr>
                  <a:spLocks noChangeShapeType="1"/>
                </p:cNvSpPr>
                <p:nvPr/>
              </p:nvSpPr>
              <p:spPr bwMode="auto">
                <a:xfrm>
                  <a:off x="1283"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18" name="Line 421"/>
                <p:cNvSpPr>
                  <a:spLocks noChangeShapeType="1"/>
                </p:cNvSpPr>
                <p:nvPr/>
              </p:nvSpPr>
              <p:spPr bwMode="auto">
                <a:xfrm>
                  <a:off x="1296"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19" name="Line 422"/>
                <p:cNvSpPr>
                  <a:spLocks noChangeShapeType="1"/>
                </p:cNvSpPr>
                <p:nvPr/>
              </p:nvSpPr>
              <p:spPr bwMode="auto">
                <a:xfrm>
                  <a:off x="1319"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20" name="Line 423"/>
                <p:cNvSpPr>
                  <a:spLocks noChangeShapeType="1"/>
                </p:cNvSpPr>
                <p:nvPr/>
              </p:nvSpPr>
              <p:spPr bwMode="auto">
                <a:xfrm>
                  <a:off x="1332"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21" name="Line 424"/>
                <p:cNvSpPr>
                  <a:spLocks noChangeShapeType="1"/>
                </p:cNvSpPr>
                <p:nvPr/>
              </p:nvSpPr>
              <p:spPr bwMode="auto">
                <a:xfrm>
                  <a:off x="1354"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22" name="Line 425"/>
                <p:cNvSpPr>
                  <a:spLocks noChangeShapeType="1"/>
                </p:cNvSpPr>
                <p:nvPr/>
              </p:nvSpPr>
              <p:spPr bwMode="auto">
                <a:xfrm>
                  <a:off x="1367"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23" name="Line 426"/>
                <p:cNvSpPr>
                  <a:spLocks noChangeShapeType="1"/>
                </p:cNvSpPr>
                <p:nvPr/>
              </p:nvSpPr>
              <p:spPr bwMode="auto">
                <a:xfrm>
                  <a:off x="1389"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24" name="Line 427"/>
                <p:cNvSpPr>
                  <a:spLocks noChangeShapeType="1"/>
                </p:cNvSpPr>
                <p:nvPr/>
              </p:nvSpPr>
              <p:spPr bwMode="auto">
                <a:xfrm>
                  <a:off x="1402"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25" name="Line 428"/>
                <p:cNvSpPr>
                  <a:spLocks noChangeShapeType="1"/>
                </p:cNvSpPr>
                <p:nvPr/>
              </p:nvSpPr>
              <p:spPr bwMode="auto">
                <a:xfrm>
                  <a:off x="1425"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26" name="Line 429"/>
                <p:cNvSpPr>
                  <a:spLocks noChangeShapeType="1"/>
                </p:cNvSpPr>
                <p:nvPr/>
              </p:nvSpPr>
              <p:spPr bwMode="auto">
                <a:xfrm>
                  <a:off x="1438"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27" name="Line 430"/>
                <p:cNvSpPr>
                  <a:spLocks noChangeShapeType="1"/>
                </p:cNvSpPr>
                <p:nvPr/>
              </p:nvSpPr>
              <p:spPr bwMode="auto">
                <a:xfrm>
                  <a:off x="1460"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28" name="Line 431"/>
                <p:cNvSpPr>
                  <a:spLocks noChangeShapeType="1"/>
                </p:cNvSpPr>
                <p:nvPr/>
              </p:nvSpPr>
              <p:spPr bwMode="auto">
                <a:xfrm>
                  <a:off x="1473"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29" name="Line 432"/>
                <p:cNvSpPr>
                  <a:spLocks noChangeShapeType="1"/>
                </p:cNvSpPr>
                <p:nvPr/>
              </p:nvSpPr>
              <p:spPr bwMode="auto">
                <a:xfrm>
                  <a:off x="1495"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30" name="Line 433"/>
                <p:cNvSpPr>
                  <a:spLocks noChangeShapeType="1"/>
                </p:cNvSpPr>
                <p:nvPr/>
              </p:nvSpPr>
              <p:spPr bwMode="auto">
                <a:xfrm>
                  <a:off x="1508"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31" name="Line 434"/>
                <p:cNvSpPr>
                  <a:spLocks noChangeShapeType="1"/>
                </p:cNvSpPr>
                <p:nvPr/>
              </p:nvSpPr>
              <p:spPr bwMode="auto">
                <a:xfrm>
                  <a:off x="1531"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32" name="Line 435"/>
                <p:cNvSpPr>
                  <a:spLocks noChangeShapeType="1"/>
                </p:cNvSpPr>
                <p:nvPr/>
              </p:nvSpPr>
              <p:spPr bwMode="auto">
                <a:xfrm>
                  <a:off x="1543"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33" name="Line 436"/>
                <p:cNvSpPr>
                  <a:spLocks noChangeShapeType="1"/>
                </p:cNvSpPr>
                <p:nvPr/>
              </p:nvSpPr>
              <p:spPr bwMode="auto">
                <a:xfrm>
                  <a:off x="1566"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34" name="Line 437"/>
                <p:cNvSpPr>
                  <a:spLocks noChangeShapeType="1"/>
                </p:cNvSpPr>
                <p:nvPr/>
              </p:nvSpPr>
              <p:spPr bwMode="auto">
                <a:xfrm>
                  <a:off x="1579"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35" name="Line 438"/>
                <p:cNvSpPr>
                  <a:spLocks noChangeShapeType="1"/>
                </p:cNvSpPr>
                <p:nvPr/>
              </p:nvSpPr>
              <p:spPr bwMode="auto">
                <a:xfrm>
                  <a:off x="1601"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36" name="Line 439"/>
                <p:cNvSpPr>
                  <a:spLocks noChangeShapeType="1"/>
                </p:cNvSpPr>
                <p:nvPr/>
              </p:nvSpPr>
              <p:spPr bwMode="auto">
                <a:xfrm>
                  <a:off x="1614"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37" name="Line 440"/>
                <p:cNvSpPr>
                  <a:spLocks noChangeShapeType="1"/>
                </p:cNvSpPr>
                <p:nvPr/>
              </p:nvSpPr>
              <p:spPr bwMode="auto">
                <a:xfrm>
                  <a:off x="1636"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38" name="Line 441"/>
                <p:cNvSpPr>
                  <a:spLocks noChangeShapeType="1"/>
                </p:cNvSpPr>
                <p:nvPr/>
              </p:nvSpPr>
              <p:spPr bwMode="auto">
                <a:xfrm>
                  <a:off x="1649"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39" name="Line 442"/>
                <p:cNvSpPr>
                  <a:spLocks noChangeShapeType="1"/>
                </p:cNvSpPr>
                <p:nvPr/>
              </p:nvSpPr>
              <p:spPr bwMode="auto">
                <a:xfrm>
                  <a:off x="167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40" name="Line 443"/>
                <p:cNvSpPr>
                  <a:spLocks noChangeShapeType="1"/>
                </p:cNvSpPr>
                <p:nvPr/>
              </p:nvSpPr>
              <p:spPr bwMode="auto">
                <a:xfrm>
                  <a:off x="168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41" name="Line 444"/>
                <p:cNvSpPr>
                  <a:spLocks noChangeShapeType="1"/>
                </p:cNvSpPr>
                <p:nvPr/>
              </p:nvSpPr>
              <p:spPr bwMode="auto">
                <a:xfrm>
                  <a:off x="1707"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42" name="Line 445"/>
                <p:cNvSpPr>
                  <a:spLocks noChangeShapeType="1"/>
                </p:cNvSpPr>
                <p:nvPr/>
              </p:nvSpPr>
              <p:spPr bwMode="auto">
                <a:xfrm>
                  <a:off x="1720"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43" name="Line 446"/>
                <p:cNvSpPr>
                  <a:spLocks noChangeShapeType="1"/>
                </p:cNvSpPr>
                <p:nvPr/>
              </p:nvSpPr>
              <p:spPr bwMode="auto">
                <a:xfrm>
                  <a:off x="174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44" name="Line 447"/>
                <p:cNvSpPr>
                  <a:spLocks noChangeShapeType="1"/>
                </p:cNvSpPr>
                <p:nvPr/>
              </p:nvSpPr>
              <p:spPr bwMode="auto">
                <a:xfrm>
                  <a:off x="175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45" name="Line 448"/>
                <p:cNvSpPr>
                  <a:spLocks noChangeShapeType="1"/>
                </p:cNvSpPr>
                <p:nvPr/>
              </p:nvSpPr>
              <p:spPr bwMode="auto">
                <a:xfrm>
                  <a:off x="177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46" name="Line 449"/>
                <p:cNvSpPr>
                  <a:spLocks noChangeShapeType="1"/>
                </p:cNvSpPr>
                <p:nvPr/>
              </p:nvSpPr>
              <p:spPr bwMode="auto">
                <a:xfrm>
                  <a:off x="1790"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47" name="Line 450"/>
                <p:cNvSpPr>
                  <a:spLocks noChangeShapeType="1"/>
                </p:cNvSpPr>
                <p:nvPr/>
              </p:nvSpPr>
              <p:spPr bwMode="auto">
                <a:xfrm>
                  <a:off x="1813"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48" name="Line 451"/>
                <p:cNvSpPr>
                  <a:spLocks noChangeShapeType="1"/>
                </p:cNvSpPr>
                <p:nvPr/>
              </p:nvSpPr>
              <p:spPr bwMode="auto">
                <a:xfrm>
                  <a:off x="1826"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49" name="Line 452"/>
                <p:cNvSpPr>
                  <a:spLocks noChangeShapeType="1"/>
                </p:cNvSpPr>
                <p:nvPr/>
              </p:nvSpPr>
              <p:spPr bwMode="auto">
                <a:xfrm>
                  <a:off x="184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50" name="Line 453"/>
                <p:cNvSpPr>
                  <a:spLocks noChangeShapeType="1"/>
                </p:cNvSpPr>
                <p:nvPr/>
              </p:nvSpPr>
              <p:spPr bwMode="auto">
                <a:xfrm>
                  <a:off x="1861"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51" name="Line 454"/>
                <p:cNvSpPr>
                  <a:spLocks noChangeShapeType="1"/>
                </p:cNvSpPr>
                <p:nvPr/>
              </p:nvSpPr>
              <p:spPr bwMode="auto">
                <a:xfrm>
                  <a:off x="1883"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52" name="Line 455"/>
                <p:cNvSpPr>
                  <a:spLocks noChangeShapeType="1"/>
                </p:cNvSpPr>
                <p:nvPr/>
              </p:nvSpPr>
              <p:spPr bwMode="auto">
                <a:xfrm>
                  <a:off x="1896"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53" name="Line 456"/>
                <p:cNvSpPr>
                  <a:spLocks noChangeShapeType="1"/>
                </p:cNvSpPr>
                <p:nvPr/>
              </p:nvSpPr>
              <p:spPr bwMode="auto">
                <a:xfrm>
                  <a:off x="1919"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54" name="Line 457"/>
                <p:cNvSpPr>
                  <a:spLocks noChangeShapeType="1"/>
                </p:cNvSpPr>
                <p:nvPr/>
              </p:nvSpPr>
              <p:spPr bwMode="auto">
                <a:xfrm>
                  <a:off x="1932"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55" name="Line 458"/>
                <p:cNvSpPr>
                  <a:spLocks noChangeShapeType="1"/>
                </p:cNvSpPr>
                <p:nvPr/>
              </p:nvSpPr>
              <p:spPr bwMode="auto">
                <a:xfrm>
                  <a:off x="1954"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56" name="Line 459"/>
                <p:cNvSpPr>
                  <a:spLocks noChangeShapeType="1"/>
                </p:cNvSpPr>
                <p:nvPr/>
              </p:nvSpPr>
              <p:spPr bwMode="auto">
                <a:xfrm>
                  <a:off x="1967"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57" name="Line 460"/>
                <p:cNvSpPr>
                  <a:spLocks noChangeShapeType="1"/>
                </p:cNvSpPr>
                <p:nvPr/>
              </p:nvSpPr>
              <p:spPr bwMode="auto">
                <a:xfrm>
                  <a:off x="1989"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58" name="Line 461"/>
                <p:cNvSpPr>
                  <a:spLocks noChangeShapeType="1"/>
                </p:cNvSpPr>
                <p:nvPr/>
              </p:nvSpPr>
              <p:spPr bwMode="auto">
                <a:xfrm>
                  <a:off x="2002"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59" name="Line 462"/>
                <p:cNvSpPr>
                  <a:spLocks noChangeShapeType="1"/>
                </p:cNvSpPr>
                <p:nvPr/>
              </p:nvSpPr>
              <p:spPr bwMode="auto">
                <a:xfrm>
                  <a:off x="2025"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60" name="Line 463"/>
                <p:cNvSpPr>
                  <a:spLocks noChangeShapeType="1"/>
                </p:cNvSpPr>
                <p:nvPr/>
              </p:nvSpPr>
              <p:spPr bwMode="auto">
                <a:xfrm>
                  <a:off x="2038" y="1391"/>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61" name="Line 464"/>
                <p:cNvSpPr>
                  <a:spLocks noChangeShapeType="1"/>
                </p:cNvSpPr>
                <p:nvPr/>
              </p:nvSpPr>
              <p:spPr bwMode="auto">
                <a:xfrm>
                  <a:off x="2060"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62" name="Line 465"/>
                <p:cNvSpPr>
                  <a:spLocks noChangeShapeType="1"/>
                </p:cNvSpPr>
                <p:nvPr/>
              </p:nvSpPr>
              <p:spPr bwMode="auto">
                <a:xfrm>
                  <a:off x="2073"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63" name="Line 466"/>
                <p:cNvSpPr>
                  <a:spLocks noChangeShapeType="1"/>
                </p:cNvSpPr>
                <p:nvPr/>
              </p:nvSpPr>
              <p:spPr bwMode="auto">
                <a:xfrm>
                  <a:off x="2095"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64" name="Line 467"/>
                <p:cNvSpPr>
                  <a:spLocks noChangeShapeType="1"/>
                </p:cNvSpPr>
                <p:nvPr/>
              </p:nvSpPr>
              <p:spPr bwMode="auto">
                <a:xfrm>
                  <a:off x="2108"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65" name="Line 468"/>
                <p:cNvSpPr>
                  <a:spLocks noChangeShapeType="1"/>
                </p:cNvSpPr>
                <p:nvPr/>
              </p:nvSpPr>
              <p:spPr bwMode="auto">
                <a:xfrm>
                  <a:off x="2130"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66" name="Line 469"/>
                <p:cNvSpPr>
                  <a:spLocks noChangeShapeType="1"/>
                </p:cNvSpPr>
                <p:nvPr/>
              </p:nvSpPr>
              <p:spPr bwMode="auto">
                <a:xfrm>
                  <a:off x="2143"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67" name="Line 470"/>
                <p:cNvSpPr>
                  <a:spLocks noChangeShapeType="1"/>
                </p:cNvSpPr>
                <p:nvPr/>
              </p:nvSpPr>
              <p:spPr bwMode="auto">
                <a:xfrm>
                  <a:off x="2166"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68" name="Line 471"/>
                <p:cNvSpPr>
                  <a:spLocks noChangeShapeType="1"/>
                </p:cNvSpPr>
                <p:nvPr/>
              </p:nvSpPr>
              <p:spPr bwMode="auto">
                <a:xfrm>
                  <a:off x="2179"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69" name="Line 472"/>
                <p:cNvSpPr>
                  <a:spLocks noChangeShapeType="1"/>
                </p:cNvSpPr>
                <p:nvPr/>
              </p:nvSpPr>
              <p:spPr bwMode="auto">
                <a:xfrm>
                  <a:off x="2201"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70" name="Line 473"/>
                <p:cNvSpPr>
                  <a:spLocks noChangeShapeType="1"/>
                </p:cNvSpPr>
                <p:nvPr/>
              </p:nvSpPr>
              <p:spPr bwMode="auto">
                <a:xfrm>
                  <a:off x="2214"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71" name="Line 474"/>
                <p:cNvSpPr>
                  <a:spLocks noChangeShapeType="1"/>
                </p:cNvSpPr>
                <p:nvPr/>
              </p:nvSpPr>
              <p:spPr bwMode="auto">
                <a:xfrm>
                  <a:off x="2236"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72" name="Line 475"/>
                <p:cNvSpPr>
                  <a:spLocks noChangeShapeType="1"/>
                </p:cNvSpPr>
                <p:nvPr/>
              </p:nvSpPr>
              <p:spPr bwMode="auto">
                <a:xfrm>
                  <a:off x="2249"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73" name="Line 476"/>
                <p:cNvSpPr>
                  <a:spLocks noChangeShapeType="1"/>
                </p:cNvSpPr>
                <p:nvPr/>
              </p:nvSpPr>
              <p:spPr bwMode="auto">
                <a:xfrm>
                  <a:off x="227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74" name="Line 477"/>
                <p:cNvSpPr>
                  <a:spLocks noChangeShapeType="1"/>
                </p:cNvSpPr>
                <p:nvPr/>
              </p:nvSpPr>
              <p:spPr bwMode="auto">
                <a:xfrm>
                  <a:off x="228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75" name="Line 478"/>
                <p:cNvSpPr>
                  <a:spLocks noChangeShapeType="1"/>
                </p:cNvSpPr>
                <p:nvPr/>
              </p:nvSpPr>
              <p:spPr bwMode="auto">
                <a:xfrm>
                  <a:off x="2307"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76" name="Line 479"/>
                <p:cNvSpPr>
                  <a:spLocks noChangeShapeType="1"/>
                </p:cNvSpPr>
                <p:nvPr/>
              </p:nvSpPr>
              <p:spPr bwMode="auto">
                <a:xfrm>
                  <a:off x="2320"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77" name="Line 480"/>
                <p:cNvSpPr>
                  <a:spLocks noChangeShapeType="1"/>
                </p:cNvSpPr>
                <p:nvPr/>
              </p:nvSpPr>
              <p:spPr bwMode="auto">
                <a:xfrm>
                  <a:off x="234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78" name="Line 481"/>
                <p:cNvSpPr>
                  <a:spLocks noChangeShapeType="1"/>
                </p:cNvSpPr>
                <p:nvPr/>
              </p:nvSpPr>
              <p:spPr bwMode="auto">
                <a:xfrm>
                  <a:off x="235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79" name="Line 482"/>
                <p:cNvSpPr>
                  <a:spLocks noChangeShapeType="1"/>
                </p:cNvSpPr>
                <p:nvPr/>
              </p:nvSpPr>
              <p:spPr bwMode="auto">
                <a:xfrm>
                  <a:off x="237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80" name="Line 483"/>
                <p:cNvSpPr>
                  <a:spLocks noChangeShapeType="1"/>
                </p:cNvSpPr>
                <p:nvPr/>
              </p:nvSpPr>
              <p:spPr bwMode="auto">
                <a:xfrm>
                  <a:off x="2390"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81" name="Line 484"/>
                <p:cNvSpPr>
                  <a:spLocks noChangeShapeType="1"/>
                </p:cNvSpPr>
                <p:nvPr/>
              </p:nvSpPr>
              <p:spPr bwMode="auto">
                <a:xfrm>
                  <a:off x="2413"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82" name="Line 485"/>
                <p:cNvSpPr>
                  <a:spLocks noChangeShapeType="1"/>
                </p:cNvSpPr>
                <p:nvPr/>
              </p:nvSpPr>
              <p:spPr bwMode="auto">
                <a:xfrm>
                  <a:off x="2426"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83" name="Line 486"/>
                <p:cNvSpPr>
                  <a:spLocks noChangeShapeType="1"/>
                </p:cNvSpPr>
                <p:nvPr/>
              </p:nvSpPr>
              <p:spPr bwMode="auto">
                <a:xfrm>
                  <a:off x="244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84" name="Line 487"/>
                <p:cNvSpPr>
                  <a:spLocks noChangeShapeType="1"/>
                </p:cNvSpPr>
                <p:nvPr/>
              </p:nvSpPr>
              <p:spPr bwMode="auto">
                <a:xfrm>
                  <a:off x="2461"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85" name="Line 488"/>
                <p:cNvSpPr>
                  <a:spLocks noChangeShapeType="1"/>
                </p:cNvSpPr>
                <p:nvPr/>
              </p:nvSpPr>
              <p:spPr bwMode="auto">
                <a:xfrm>
                  <a:off x="2483"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87" name="Line 490"/>
                <p:cNvSpPr>
                  <a:spLocks noChangeShapeType="1"/>
                </p:cNvSpPr>
                <p:nvPr/>
              </p:nvSpPr>
              <p:spPr bwMode="auto">
                <a:xfrm flipH="1">
                  <a:off x="411" y="1188"/>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88" name="Line 491"/>
                <p:cNvSpPr>
                  <a:spLocks noChangeShapeType="1"/>
                </p:cNvSpPr>
                <p:nvPr/>
              </p:nvSpPr>
              <p:spPr bwMode="auto">
                <a:xfrm>
                  <a:off x="2485" y="1188"/>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89" name="Line 492"/>
                <p:cNvSpPr>
                  <a:spLocks noChangeShapeType="1"/>
                </p:cNvSpPr>
                <p:nvPr/>
              </p:nvSpPr>
              <p:spPr bwMode="auto">
                <a:xfrm>
                  <a:off x="449"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90" name="Line 493"/>
                <p:cNvSpPr>
                  <a:spLocks noChangeShapeType="1"/>
                </p:cNvSpPr>
                <p:nvPr/>
              </p:nvSpPr>
              <p:spPr bwMode="auto">
                <a:xfrm>
                  <a:off x="47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91" name="Line 494"/>
                <p:cNvSpPr>
                  <a:spLocks noChangeShapeType="1"/>
                </p:cNvSpPr>
                <p:nvPr/>
              </p:nvSpPr>
              <p:spPr bwMode="auto">
                <a:xfrm>
                  <a:off x="48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92" name="Line 495"/>
                <p:cNvSpPr>
                  <a:spLocks noChangeShapeType="1"/>
                </p:cNvSpPr>
                <p:nvPr/>
              </p:nvSpPr>
              <p:spPr bwMode="auto">
                <a:xfrm>
                  <a:off x="507"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93" name="Line 496"/>
                <p:cNvSpPr>
                  <a:spLocks noChangeShapeType="1"/>
                </p:cNvSpPr>
                <p:nvPr/>
              </p:nvSpPr>
              <p:spPr bwMode="auto">
                <a:xfrm>
                  <a:off x="520"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94" name="Line 497"/>
                <p:cNvSpPr>
                  <a:spLocks noChangeShapeType="1"/>
                </p:cNvSpPr>
                <p:nvPr/>
              </p:nvSpPr>
              <p:spPr bwMode="auto">
                <a:xfrm>
                  <a:off x="54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95" name="Line 498"/>
                <p:cNvSpPr>
                  <a:spLocks noChangeShapeType="1"/>
                </p:cNvSpPr>
                <p:nvPr/>
              </p:nvSpPr>
              <p:spPr bwMode="auto">
                <a:xfrm>
                  <a:off x="55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96" name="Line 499"/>
                <p:cNvSpPr>
                  <a:spLocks noChangeShapeType="1"/>
                </p:cNvSpPr>
                <p:nvPr/>
              </p:nvSpPr>
              <p:spPr bwMode="auto">
                <a:xfrm>
                  <a:off x="57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97" name="Line 500"/>
                <p:cNvSpPr>
                  <a:spLocks noChangeShapeType="1"/>
                </p:cNvSpPr>
                <p:nvPr/>
              </p:nvSpPr>
              <p:spPr bwMode="auto">
                <a:xfrm>
                  <a:off x="591" y="1188"/>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98" name="Line 501"/>
                <p:cNvSpPr>
                  <a:spLocks noChangeShapeType="1"/>
                </p:cNvSpPr>
                <p:nvPr/>
              </p:nvSpPr>
              <p:spPr bwMode="auto">
                <a:xfrm>
                  <a:off x="613"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99" name="Line 502"/>
                <p:cNvSpPr>
                  <a:spLocks noChangeShapeType="1"/>
                </p:cNvSpPr>
                <p:nvPr/>
              </p:nvSpPr>
              <p:spPr bwMode="auto">
                <a:xfrm>
                  <a:off x="626"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00" name="Line 503"/>
                <p:cNvSpPr>
                  <a:spLocks noChangeShapeType="1"/>
                </p:cNvSpPr>
                <p:nvPr/>
              </p:nvSpPr>
              <p:spPr bwMode="auto">
                <a:xfrm>
                  <a:off x="64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01" name="Line 504"/>
                <p:cNvSpPr>
                  <a:spLocks noChangeShapeType="1"/>
                </p:cNvSpPr>
                <p:nvPr/>
              </p:nvSpPr>
              <p:spPr bwMode="auto">
                <a:xfrm>
                  <a:off x="661"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02" name="Line 505"/>
                <p:cNvSpPr>
                  <a:spLocks noChangeShapeType="1"/>
                </p:cNvSpPr>
                <p:nvPr/>
              </p:nvSpPr>
              <p:spPr bwMode="auto">
                <a:xfrm>
                  <a:off x="684" y="1188"/>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03" name="Line 506"/>
                <p:cNvSpPr>
                  <a:spLocks noChangeShapeType="1"/>
                </p:cNvSpPr>
                <p:nvPr/>
              </p:nvSpPr>
              <p:spPr bwMode="auto">
                <a:xfrm>
                  <a:off x="696"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04" name="Line 507"/>
                <p:cNvSpPr>
                  <a:spLocks noChangeShapeType="1"/>
                </p:cNvSpPr>
                <p:nvPr/>
              </p:nvSpPr>
              <p:spPr bwMode="auto">
                <a:xfrm>
                  <a:off x="719"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05" name="Line 508"/>
                <p:cNvSpPr>
                  <a:spLocks noChangeShapeType="1"/>
                </p:cNvSpPr>
                <p:nvPr/>
              </p:nvSpPr>
              <p:spPr bwMode="auto">
                <a:xfrm>
                  <a:off x="732"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06" name="Line 509"/>
                <p:cNvSpPr>
                  <a:spLocks noChangeShapeType="1"/>
                </p:cNvSpPr>
                <p:nvPr/>
              </p:nvSpPr>
              <p:spPr bwMode="auto">
                <a:xfrm>
                  <a:off x="754"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07" name="Line 510"/>
                <p:cNvSpPr>
                  <a:spLocks noChangeShapeType="1"/>
                </p:cNvSpPr>
                <p:nvPr/>
              </p:nvSpPr>
              <p:spPr bwMode="auto">
                <a:xfrm>
                  <a:off x="767"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08" name="Line 511"/>
                <p:cNvSpPr>
                  <a:spLocks noChangeShapeType="1"/>
                </p:cNvSpPr>
                <p:nvPr/>
              </p:nvSpPr>
              <p:spPr bwMode="auto">
                <a:xfrm>
                  <a:off x="789"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09" name="Line 512"/>
                <p:cNvSpPr>
                  <a:spLocks noChangeShapeType="1"/>
                </p:cNvSpPr>
                <p:nvPr/>
              </p:nvSpPr>
              <p:spPr bwMode="auto">
                <a:xfrm>
                  <a:off x="802"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10" name="Line 513"/>
                <p:cNvSpPr>
                  <a:spLocks noChangeShapeType="1"/>
                </p:cNvSpPr>
                <p:nvPr/>
              </p:nvSpPr>
              <p:spPr bwMode="auto">
                <a:xfrm>
                  <a:off x="825"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11" name="Line 514"/>
                <p:cNvSpPr>
                  <a:spLocks noChangeShapeType="1"/>
                </p:cNvSpPr>
                <p:nvPr/>
              </p:nvSpPr>
              <p:spPr bwMode="auto">
                <a:xfrm>
                  <a:off x="838"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12" name="Line 515"/>
                <p:cNvSpPr>
                  <a:spLocks noChangeShapeType="1"/>
                </p:cNvSpPr>
                <p:nvPr/>
              </p:nvSpPr>
              <p:spPr bwMode="auto">
                <a:xfrm>
                  <a:off x="860"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13" name="Line 516"/>
                <p:cNvSpPr>
                  <a:spLocks noChangeShapeType="1"/>
                </p:cNvSpPr>
                <p:nvPr/>
              </p:nvSpPr>
              <p:spPr bwMode="auto">
                <a:xfrm>
                  <a:off x="873"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14" name="Line 517"/>
                <p:cNvSpPr>
                  <a:spLocks noChangeShapeType="1"/>
                </p:cNvSpPr>
                <p:nvPr/>
              </p:nvSpPr>
              <p:spPr bwMode="auto">
                <a:xfrm>
                  <a:off x="895"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15" name="Line 518"/>
                <p:cNvSpPr>
                  <a:spLocks noChangeShapeType="1"/>
                </p:cNvSpPr>
                <p:nvPr/>
              </p:nvSpPr>
              <p:spPr bwMode="auto">
                <a:xfrm>
                  <a:off x="908"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16" name="Line 519"/>
                <p:cNvSpPr>
                  <a:spLocks noChangeShapeType="1"/>
                </p:cNvSpPr>
                <p:nvPr/>
              </p:nvSpPr>
              <p:spPr bwMode="auto">
                <a:xfrm>
                  <a:off x="931"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17" name="Line 520"/>
                <p:cNvSpPr>
                  <a:spLocks noChangeShapeType="1"/>
                </p:cNvSpPr>
                <p:nvPr/>
              </p:nvSpPr>
              <p:spPr bwMode="auto">
                <a:xfrm>
                  <a:off x="943"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18" name="Line 521"/>
                <p:cNvSpPr>
                  <a:spLocks noChangeShapeType="1"/>
                </p:cNvSpPr>
                <p:nvPr/>
              </p:nvSpPr>
              <p:spPr bwMode="auto">
                <a:xfrm>
                  <a:off x="966"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19" name="Line 522"/>
                <p:cNvSpPr>
                  <a:spLocks noChangeShapeType="1"/>
                </p:cNvSpPr>
                <p:nvPr/>
              </p:nvSpPr>
              <p:spPr bwMode="auto">
                <a:xfrm>
                  <a:off x="979"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20" name="Line 523"/>
                <p:cNvSpPr>
                  <a:spLocks noChangeShapeType="1"/>
                </p:cNvSpPr>
                <p:nvPr/>
              </p:nvSpPr>
              <p:spPr bwMode="auto">
                <a:xfrm>
                  <a:off x="1001"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21" name="Line 524"/>
                <p:cNvSpPr>
                  <a:spLocks noChangeShapeType="1"/>
                </p:cNvSpPr>
                <p:nvPr/>
              </p:nvSpPr>
              <p:spPr bwMode="auto">
                <a:xfrm>
                  <a:off x="1014"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22" name="Line 525"/>
                <p:cNvSpPr>
                  <a:spLocks noChangeShapeType="1"/>
                </p:cNvSpPr>
                <p:nvPr/>
              </p:nvSpPr>
              <p:spPr bwMode="auto">
                <a:xfrm>
                  <a:off x="1036"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23" name="Line 526"/>
                <p:cNvSpPr>
                  <a:spLocks noChangeShapeType="1"/>
                </p:cNvSpPr>
                <p:nvPr/>
              </p:nvSpPr>
              <p:spPr bwMode="auto">
                <a:xfrm>
                  <a:off x="1049"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24" name="Line 527"/>
                <p:cNvSpPr>
                  <a:spLocks noChangeShapeType="1"/>
                </p:cNvSpPr>
                <p:nvPr/>
              </p:nvSpPr>
              <p:spPr bwMode="auto">
                <a:xfrm>
                  <a:off x="107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25" name="Line 528"/>
                <p:cNvSpPr>
                  <a:spLocks noChangeShapeType="1"/>
                </p:cNvSpPr>
                <p:nvPr/>
              </p:nvSpPr>
              <p:spPr bwMode="auto">
                <a:xfrm>
                  <a:off x="108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26" name="Line 529"/>
                <p:cNvSpPr>
                  <a:spLocks noChangeShapeType="1"/>
                </p:cNvSpPr>
                <p:nvPr/>
              </p:nvSpPr>
              <p:spPr bwMode="auto">
                <a:xfrm>
                  <a:off x="1107"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27" name="Line 530"/>
                <p:cNvSpPr>
                  <a:spLocks noChangeShapeType="1"/>
                </p:cNvSpPr>
                <p:nvPr/>
              </p:nvSpPr>
              <p:spPr bwMode="auto">
                <a:xfrm>
                  <a:off x="1120"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28" name="Line 531"/>
                <p:cNvSpPr>
                  <a:spLocks noChangeShapeType="1"/>
                </p:cNvSpPr>
                <p:nvPr/>
              </p:nvSpPr>
              <p:spPr bwMode="auto">
                <a:xfrm>
                  <a:off x="114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29" name="Line 532"/>
                <p:cNvSpPr>
                  <a:spLocks noChangeShapeType="1"/>
                </p:cNvSpPr>
                <p:nvPr/>
              </p:nvSpPr>
              <p:spPr bwMode="auto">
                <a:xfrm>
                  <a:off x="115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30" name="Line 533"/>
                <p:cNvSpPr>
                  <a:spLocks noChangeShapeType="1"/>
                </p:cNvSpPr>
                <p:nvPr/>
              </p:nvSpPr>
              <p:spPr bwMode="auto">
                <a:xfrm>
                  <a:off x="117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31" name="Line 534"/>
                <p:cNvSpPr>
                  <a:spLocks noChangeShapeType="1"/>
                </p:cNvSpPr>
                <p:nvPr/>
              </p:nvSpPr>
              <p:spPr bwMode="auto">
                <a:xfrm>
                  <a:off x="1191" y="1188"/>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32" name="Line 535"/>
                <p:cNvSpPr>
                  <a:spLocks noChangeShapeType="1"/>
                </p:cNvSpPr>
                <p:nvPr/>
              </p:nvSpPr>
              <p:spPr bwMode="auto">
                <a:xfrm>
                  <a:off x="1213"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33" name="Line 536"/>
                <p:cNvSpPr>
                  <a:spLocks noChangeShapeType="1"/>
                </p:cNvSpPr>
                <p:nvPr/>
              </p:nvSpPr>
              <p:spPr bwMode="auto">
                <a:xfrm>
                  <a:off x="1226"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34" name="Line 537"/>
                <p:cNvSpPr>
                  <a:spLocks noChangeShapeType="1"/>
                </p:cNvSpPr>
                <p:nvPr/>
              </p:nvSpPr>
              <p:spPr bwMode="auto">
                <a:xfrm>
                  <a:off x="124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35" name="Line 538"/>
                <p:cNvSpPr>
                  <a:spLocks noChangeShapeType="1"/>
                </p:cNvSpPr>
                <p:nvPr/>
              </p:nvSpPr>
              <p:spPr bwMode="auto">
                <a:xfrm>
                  <a:off x="1261"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36" name="Line 539"/>
                <p:cNvSpPr>
                  <a:spLocks noChangeShapeType="1"/>
                </p:cNvSpPr>
                <p:nvPr/>
              </p:nvSpPr>
              <p:spPr bwMode="auto">
                <a:xfrm>
                  <a:off x="1283"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37" name="Line 540"/>
                <p:cNvSpPr>
                  <a:spLocks noChangeShapeType="1"/>
                </p:cNvSpPr>
                <p:nvPr/>
              </p:nvSpPr>
              <p:spPr bwMode="auto">
                <a:xfrm>
                  <a:off x="1296"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38" name="Line 541"/>
                <p:cNvSpPr>
                  <a:spLocks noChangeShapeType="1"/>
                </p:cNvSpPr>
                <p:nvPr/>
              </p:nvSpPr>
              <p:spPr bwMode="auto">
                <a:xfrm>
                  <a:off x="1319"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39" name="Line 542"/>
                <p:cNvSpPr>
                  <a:spLocks noChangeShapeType="1"/>
                </p:cNvSpPr>
                <p:nvPr/>
              </p:nvSpPr>
              <p:spPr bwMode="auto">
                <a:xfrm>
                  <a:off x="1332"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40" name="Line 543"/>
                <p:cNvSpPr>
                  <a:spLocks noChangeShapeType="1"/>
                </p:cNvSpPr>
                <p:nvPr/>
              </p:nvSpPr>
              <p:spPr bwMode="auto">
                <a:xfrm>
                  <a:off x="1354"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41" name="Line 544"/>
                <p:cNvSpPr>
                  <a:spLocks noChangeShapeType="1"/>
                </p:cNvSpPr>
                <p:nvPr/>
              </p:nvSpPr>
              <p:spPr bwMode="auto">
                <a:xfrm>
                  <a:off x="1367"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42" name="Line 545"/>
                <p:cNvSpPr>
                  <a:spLocks noChangeShapeType="1"/>
                </p:cNvSpPr>
                <p:nvPr/>
              </p:nvSpPr>
              <p:spPr bwMode="auto">
                <a:xfrm>
                  <a:off x="1389"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43" name="Line 546"/>
                <p:cNvSpPr>
                  <a:spLocks noChangeShapeType="1"/>
                </p:cNvSpPr>
                <p:nvPr/>
              </p:nvSpPr>
              <p:spPr bwMode="auto">
                <a:xfrm>
                  <a:off x="1402"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44" name="Line 547"/>
                <p:cNvSpPr>
                  <a:spLocks noChangeShapeType="1"/>
                </p:cNvSpPr>
                <p:nvPr/>
              </p:nvSpPr>
              <p:spPr bwMode="auto">
                <a:xfrm>
                  <a:off x="1425"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45" name="Line 548"/>
                <p:cNvSpPr>
                  <a:spLocks noChangeShapeType="1"/>
                </p:cNvSpPr>
                <p:nvPr/>
              </p:nvSpPr>
              <p:spPr bwMode="auto">
                <a:xfrm>
                  <a:off x="1438"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46" name="Line 549"/>
                <p:cNvSpPr>
                  <a:spLocks noChangeShapeType="1"/>
                </p:cNvSpPr>
                <p:nvPr/>
              </p:nvSpPr>
              <p:spPr bwMode="auto">
                <a:xfrm>
                  <a:off x="1460"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47" name="Line 550"/>
                <p:cNvSpPr>
                  <a:spLocks noChangeShapeType="1"/>
                </p:cNvSpPr>
                <p:nvPr/>
              </p:nvSpPr>
              <p:spPr bwMode="auto">
                <a:xfrm>
                  <a:off x="1473"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48" name="Line 551"/>
                <p:cNvSpPr>
                  <a:spLocks noChangeShapeType="1"/>
                </p:cNvSpPr>
                <p:nvPr/>
              </p:nvSpPr>
              <p:spPr bwMode="auto">
                <a:xfrm>
                  <a:off x="1495"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49" name="Line 552"/>
                <p:cNvSpPr>
                  <a:spLocks noChangeShapeType="1"/>
                </p:cNvSpPr>
                <p:nvPr/>
              </p:nvSpPr>
              <p:spPr bwMode="auto">
                <a:xfrm>
                  <a:off x="1508"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50" name="Line 553"/>
                <p:cNvSpPr>
                  <a:spLocks noChangeShapeType="1"/>
                </p:cNvSpPr>
                <p:nvPr/>
              </p:nvSpPr>
              <p:spPr bwMode="auto">
                <a:xfrm>
                  <a:off x="1531"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51" name="Line 554"/>
                <p:cNvSpPr>
                  <a:spLocks noChangeShapeType="1"/>
                </p:cNvSpPr>
                <p:nvPr/>
              </p:nvSpPr>
              <p:spPr bwMode="auto">
                <a:xfrm>
                  <a:off x="1543"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52" name="Line 555"/>
                <p:cNvSpPr>
                  <a:spLocks noChangeShapeType="1"/>
                </p:cNvSpPr>
                <p:nvPr/>
              </p:nvSpPr>
              <p:spPr bwMode="auto">
                <a:xfrm>
                  <a:off x="1566"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53" name="Line 556"/>
                <p:cNvSpPr>
                  <a:spLocks noChangeShapeType="1"/>
                </p:cNvSpPr>
                <p:nvPr/>
              </p:nvSpPr>
              <p:spPr bwMode="auto">
                <a:xfrm>
                  <a:off x="1579"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54" name="Line 557"/>
                <p:cNvSpPr>
                  <a:spLocks noChangeShapeType="1"/>
                </p:cNvSpPr>
                <p:nvPr/>
              </p:nvSpPr>
              <p:spPr bwMode="auto">
                <a:xfrm>
                  <a:off x="1601"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55" name="Line 558"/>
                <p:cNvSpPr>
                  <a:spLocks noChangeShapeType="1"/>
                </p:cNvSpPr>
                <p:nvPr/>
              </p:nvSpPr>
              <p:spPr bwMode="auto">
                <a:xfrm>
                  <a:off x="1614"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56" name="Line 559"/>
                <p:cNvSpPr>
                  <a:spLocks noChangeShapeType="1"/>
                </p:cNvSpPr>
                <p:nvPr/>
              </p:nvSpPr>
              <p:spPr bwMode="auto">
                <a:xfrm>
                  <a:off x="1636"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57" name="Line 560"/>
                <p:cNvSpPr>
                  <a:spLocks noChangeShapeType="1"/>
                </p:cNvSpPr>
                <p:nvPr/>
              </p:nvSpPr>
              <p:spPr bwMode="auto">
                <a:xfrm>
                  <a:off x="1649"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58" name="Line 561"/>
                <p:cNvSpPr>
                  <a:spLocks noChangeShapeType="1"/>
                </p:cNvSpPr>
                <p:nvPr/>
              </p:nvSpPr>
              <p:spPr bwMode="auto">
                <a:xfrm>
                  <a:off x="167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59" name="Line 562"/>
                <p:cNvSpPr>
                  <a:spLocks noChangeShapeType="1"/>
                </p:cNvSpPr>
                <p:nvPr/>
              </p:nvSpPr>
              <p:spPr bwMode="auto">
                <a:xfrm>
                  <a:off x="168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60" name="Line 563"/>
                <p:cNvSpPr>
                  <a:spLocks noChangeShapeType="1"/>
                </p:cNvSpPr>
                <p:nvPr/>
              </p:nvSpPr>
              <p:spPr bwMode="auto">
                <a:xfrm>
                  <a:off x="1707"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61" name="Line 564"/>
                <p:cNvSpPr>
                  <a:spLocks noChangeShapeType="1"/>
                </p:cNvSpPr>
                <p:nvPr/>
              </p:nvSpPr>
              <p:spPr bwMode="auto">
                <a:xfrm>
                  <a:off x="1720"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62" name="Line 565"/>
                <p:cNvSpPr>
                  <a:spLocks noChangeShapeType="1"/>
                </p:cNvSpPr>
                <p:nvPr/>
              </p:nvSpPr>
              <p:spPr bwMode="auto">
                <a:xfrm>
                  <a:off x="174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63" name="Line 566"/>
                <p:cNvSpPr>
                  <a:spLocks noChangeShapeType="1"/>
                </p:cNvSpPr>
                <p:nvPr/>
              </p:nvSpPr>
              <p:spPr bwMode="auto">
                <a:xfrm>
                  <a:off x="175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64" name="Line 567"/>
                <p:cNvSpPr>
                  <a:spLocks noChangeShapeType="1"/>
                </p:cNvSpPr>
                <p:nvPr/>
              </p:nvSpPr>
              <p:spPr bwMode="auto">
                <a:xfrm>
                  <a:off x="177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65" name="Line 568"/>
                <p:cNvSpPr>
                  <a:spLocks noChangeShapeType="1"/>
                </p:cNvSpPr>
                <p:nvPr/>
              </p:nvSpPr>
              <p:spPr bwMode="auto">
                <a:xfrm>
                  <a:off x="1790"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66" name="Line 569"/>
                <p:cNvSpPr>
                  <a:spLocks noChangeShapeType="1"/>
                </p:cNvSpPr>
                <p:nvPr/>
              </p:nvSpPr>
              <p:spPr bwMode="auto">
                <a:xfrm>
                  <a:off x="1813"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67" name="Line 570"/>
                <p:cNvSpPr>
                  <a:spLocks noChangeShapeType="1"/>
                </p:cNvSpPr>
                <p:nvPr/>
              </p:nvSpPr>
              <p:spPr bwMode="auto">
                <a:xfrm>
                  <a:off x="1826"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68" name="Line 571"/>
                <p:cNvSpPr>
                  <a:spLocks noChangeShapeType="1"/>
                </p:cNvSpPr>
                <p:nvPr/>
              </p:nvSpPr>
              <p:spPr bwMode="auto">
                <a:xfrm>
                  <a:off x="184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69" name="Line 572"/>
                <p:cNvSpPr>
                  <a:spLocks noChangeShapeType="1"/>
                </p:cNvSpPr>
                <p:nvPr/>
              </p:nvSpPr>
              <p:spPr bwMode="auto">
                <a:xfrm>
                  <a:off x="1861"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70" name="Line 573"/>
                <p:cNvSpPr>
                  <a:spLocks noChangeShapeType="1"/>
                </p:cNvSpPr>
                <p:nvPr/>
              </p:nvSpPr>
              <p:spPr bwMode="auto">
                <a:xfrm>
                  <a:off x="1883"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71" name="Line 574"/>
                <p:cNvSpPr>
                  <a:spLocks noChangeShapeType="1"/>
                </p:cNvSpPr>
                <p:nvPr/>
              </p:nvSpPr>
              <p:spPr bwMode="auto">
                <a:xfrm>
                  <a:off x="1896"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72" name="Line 575"/>
                <p:cNvSpPr>
                  <a:spLocks noChangeShapeType="1"/>
                </p:cNvSpPr>
                <p:nvPr/>
              </p:nvSpPr>
              <p:spPr bwMode="auto">
                <a:xfrm>
                  <a:off x="1919"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73" name="Line 576"/>
                <p:cNvSpPr>
                  <a:spLocks noChangeShapeType="1"/>
                </p:cNvSpPr>
                <p:nvPr/>
              </p:nvSpPr>
              <p:spPr bwMode="auto">
                <a:xfrm>
                  <a:off x="1932"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74" name="Line 577"/>
                <p:cNvSpPr>
                  <a:spLocks noChangeShapeType="1"/>
                </p:cNvSpPr>
                <p:nvPr/>
              </p:nvSpPr>
              <p:spPr bwMode="auto">
                <a:xfrm>
                  <a:off x="1954"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75" name="Line 578"/>
                <p:cNvSpPr>
                  <a:spLocks noChangeShapeType="1"/>
                </p:cNvSpPr>
                <p:nvPr/>
              </p:nvSpPr>
              <p:spPr bwMode="auto">
                <a:xfrm>
                  <a:off x="1967"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76" name="Line 579"/>
                <p:cNvSpPr>
                  <a:spLocks noChangeShapeType="1"/>
                </p:cNvSpPr>
                <p:nvPr/>
              </p:nvSpPr>
              <p:spPr bwMode="auto">
                <a:xfrm>
                  <a:off x="1989"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77" name="Line 580"/>
                <p:cNvSpPr>
                  <a:spLocks noChangeShapeType="1"/>
                </p:cNvSpPr>
                <p:nvPr/>
              </p:nvSpPr>
              <p:spPr bwMode="auto">
                <a:xfrm>
                  <a:off x="2002"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78" name="Line 581"/>
                <p:cNvSpPr>
                  <a:spLocks noChangeShapeType="1"/>
                </p:cNvSpPr>
                <p:nvPr/>
              </p:nvSpPr>
              <p:spPr bwMode="auto">
                <a:xfrm>
                  <a:off x="2025"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79" name="Line 582"/>
                <p:cNvSpPr>
                  <a:spLocks noChangeShapeType="1"/>
                </p:cNvSpPr>
                <p:nvPr/>
              </p:nvSpPr>
              <p:spPr bwMode="auto">
                <a:xfrm>
                  <a:off x="2038" y="1188"/>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80" name="Line 583"/>
                <p:cNvSpPr>
                  <a:spLocks noChangeShapeType="1"/>
                </p:cNvSpPr>
                <p:nvPr/>
              </p:nvSpPr>
              <p:spPr bwMode="auto">
                <a:xfrm>
                  <a:off x="2060"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81" name="Line 584"/>
                <p:cNvSpPr>
                  <a:spLocks noChangeShapeType="1"/>
                </p:cNvSpPr>
                <p:nvPr/>
              </p:nvSpPr>
              <p:spPr bwMode="auto">
                <a:xfrm>
                  <a:off x="2073"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82" name="Line 585"/>
                <p:cNvSpPr>
                  <a:spLocks noChangeShapeType="1"/>
                </p:cNvSpPr>
                <p:nvPr/>
              </p:nvSpPr>
              <p:spPr bwMode="auto">
                <a:xfrm>
                  <a:off x="2095"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83" name="Line 586"/>
                <p:cNvSpPr>
                  <a:spLocks noChangeShapeType="1"/>
                </p:cNvSpPr>
                <p:nvPr/>
              </p:nvSpPr>
              <p:spPr bwMode="auto">
                <a:xfrm>
                  <a:off x="2108"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84" name="Line 587"/>
                <p:cNvSpPr>
                  <a:spLocks noChangeShapeType="1"/>
                </p:cNvSpPr>
                <p:nvPr/>
              </p:nvSpPr>
              <p:spPr bwMode="auto">
                <a:xfrm>
                  <a:off x="2130"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85" name="Line 588"/>
                <p:cNvSpPr>
                  <a:spLocks noChangeShapeType="1"/>
                </p:cNvSpPr>
                <p:nvPr/>
              </p:nvSpPr>
              <p:spPr bwMode="auto">
                <a:xfrm>
                  <a:off x="2143"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86" name="Line 589"/>
                <p:cNvSpPr>
                  <a:spLocks noChangeShapeType="1"/>
                </p:cNvSpPr>
                <p:nvPr/>
              </p:nvSpPr>
              <p:spPr bwMode="auto">
                <a:xfrm>
                  <a:off x="2166"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87" name="Line 590"/>
                <p:cNvSpPr>
                  <a:spLocks noChangeShapeType="1"/>
                </p:cNvSpPr>
                <p:nvPr/>
              </p:nvSpPr>
              <p:spPr bwMode="auto">
                <a:xfrm>
                  <a:off x="2179"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88" name="Line 591"/>
                <p:cNvSpPr>
                  <a:spLocks noChangeShapeType="1"/>
                </p:cNvSpPr>
                <p:nvPr/>
              </p:nvSpPr>
              <p:spPr bwMode="auto">
                <a:xfrm>
                  <a:off x="2201"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89" name="Line 592"/>
                <p:cNvSpPr>
                  <a:spLocks noChangeShapeType="1"/>
                </p:cNvSpPr>
                <p:nvPr/>
              </p:nvSpPr>
              <p:spPr bwMode="auto">
                <a:xfrm>
                  <a:off x="2214"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90" name="Line 593"/>
                <p:cNvSpPr>
                  <a:spLocks noChangeShapeType="1"/>
                </p:cNvSpPr>
                <p:nvPr/>
              </p:nvSpPr>
              <p:spPr bwMode="auto">
                <a:xfrm>
                  <a:off x="2236"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91" name="Line 594"/>
                <p:cNvSpPr>
                  <a:spLocks noChangeShapeType="1"/>
                </p:cNvSpPr>
                <p:nvPr/>
              </p:nvSpPr>
              <p:spPr bwMode="auto">
                <a:xfrm>
                  <a:off x="2249"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92" name="Line 595"/>
                <p:cNvSpPr>
                  <a:spLocks noChangeShapeType="1"/>
                </p:cNvSpPr>
                <p:nvPr/>
              </p:nvSpPr>
              <p:spPr bwMode="auto">
                <a:xfrm>
                  <a:off x="227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93" name="Line 596"/>
                <p:cNvSpPr>
                  <a:spLocks noChangeShapeType="1"/>
                </p:cNvSpPr>
                <p:nvPr/>
              </p:nvSpPr>
              <p:spPr bwMode="auto">
                <a:xfrm>
                  <a:off x="228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94" name="Line 597"/>
                <p:cNvSpPr>
                  <a:spLocks noChangeShapeType="1"/>
                </p:cNvSpPr>
                <p:nvPr/>
              </p:nvSpPr>
              <p:spPr bwMode="auto">
                <a:xfrm>
                  <a:off x="2307"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95" name="Line 598"/>
                <p:cNvSpPr>
                  <a:spLocks noChangeShapeType="1"/>
                </p:cNvSpPr>
                <p:nvPr/>
              </p:nvSpPr>
              <p:spPr bwMode="auto">
                <a:xfrm>
                  <a:off x="2320"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96" name="Line 599"/>
                <p:cNvSpPr>
                  <a:spLocks noChangeShapeType="1"/>
                </p:cNvSpPr>
                <p:nvPr/>
              </p:nvSpPr>
              <p:spPr bwMode="auto">
                <a:xfrm>
                  <a:off x="234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97" name="Line 600"/>
                <p:cNvSpPr>
                  <a:spLocks noChangeShapeType="1"/>
                </p:cNvSpPr>
                <p:nvPr/>
              </p:nvSpPr>
              <p:spPr bwMode="auto">
                <a:xfrm>
                  <a:off x="235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98" name="Line 601"/>
                <p:cNvSpPr>
                  <a:spLocks noChangeShapeType="1"/>
                </p:cNvSpPr>
                <p:nvPr/>
              </p:nvSpPr>
              <p:spPr bwMode="auto">
                <a:xfrm>
                  <a:off x="237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99" name="Line 602"/>
                <p:cNvSpPr>
                  <a:spLocks noChangeShapeType="1"/>
                </p:cNvSpPr>
                <p:nvPr/>
              </p:nvSpPr>
              <p:spPr bwMode="auto">
                <a:xfrm>
                  <a:off x="2390"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00" name="Line 603"/>
                <p:cNvSpPr>
                  <a:spLocks noChangeShapeType="1"/>
                </p:cNvSpPr>
                <p:nvPr/>
              </p:nvSpPr>
              <p:spPr bwMode="auto">
                <a:xfrm>
                  <a:off x="2413"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01" name="Line 604"/>
                <p:cNvSpPr>
                  <a:spLocks noChangeShapeType="1"/>
                </p:cNvSpPr>
                <p:nvPr/>
              </p:nvSpPr>
              <p:spPr bwMode="auto">
                <a:xfrm>
                  <a:off x="2426"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02" name="Line 605"/>
                <p:cNvSpPr>
                  <a:spLocks noChangeShapeType="1"/>
                </p:cNvSpPr>
                <p:nvPr/>
              </p:nvSpPr>
              <p:spPr bwMode="auto">
                <a:xfrm>
                  <a:off x="244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03" name="Line 606"/>
                <p:cNvSpPr>
                  <a:spLocks noChangeShapeType="1"/>
                </p:cNvSpPr>
                <p:nvPr/>
              </p:nvSpPr>
              <p:spPr bwMode="auto">
                <a:xfrm>
                  <a:off x="2461"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04" name="Line 607"/>
                <p:cNvSpPr>
                  <a:spLocks noChangeShapeType="1"/>
                </p:cNvSpPr>
                <p:nvPr/>
              </p:nvSpPr>
              <p:spPr bwMode="auto">
                <a:xfrm>
                  <a:off x="2483"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grpSp>
            <p:nvGrpSpPr>
              <p:cNvPr id="8" name="Group 809"/>
              <p:cNvGrpSpPr>
                <a:grpSpLocks/>
              </p:cNvGrpSpPr>
              <p:nvPr/>
            </p:nvGrpSpPr>
            <p:grpSpPr bwMode="auto">
              <a:xfrm>
                <a:off x="202" y="780"/>
                <a:ext cx="2321" cy="498"/>
                <a:chOff x="202" y="780"/>
                <a:chExt cx="2321" cy="498"/>
              </a:xfrm>
            </p:grpSpPr>
            <p:sp>
              <p:nvSpPr>
                <p:cNvPr id="3405" name="Rectangle 609"/>
                <p:cNvSpPr>
                  <a:spLocks noChangeArrowheads="1"/>
                </p:cNvSpPr>
                <p:nvPr/>
              </p:nvSpPr>
              <p:spPr bwMode="auto">
                <a:xfrm>
                  <a:off x="202" y="1104"/>
                  <a:ext cx="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000000"/>
                      </a:solidFill>
                      <a:effectLst/>
                      <a:latin typeface="Arial" panose="020B0604020202020204" pitchFamily="34" charset="0"/>
                    </a:rPr>
                    <a:t>0.5</a:t>
                  </a:r>
                  <a:endParaRPr kumimoji="0" lang="de-DE" altLang="de-DE" b="0" i="0" u="none" strike="noStrike" cap="none" normalizeH="0" baseline="0" dirty="0">
                    <a:ln>
                      <a:noFill/>
                    </a:ln>
                    <a:solidFill>
                      <a:schemeClr val="tx1"/>
                    </a:solidFill>
                    <a:effectLst/>
                    <a:latin typeface="Arial" panose="020B0604020202020204" pitchFamily="34" charset="0"/>
                  </a:endParaRPr>
                </a:p>
              </p:txBody>
            </p:sp>
            <p:sp>
              <p:nvSpPr>
                <p:cNvPr id="3406" name="Line 610"/>
                <p:cNvSpPr>
                  <a:spLocks noChangeShapeType="1"/>
                </p:cNvSpPr>
                <p:nvPr/>
              </p:nvSpPr>
              <p:spPr bwMode="auto">
                <a:xfrm flipH="1">
                  <a:off x="411" y="984"/>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07" name="Line 611"/>
                <p:cNvSpPr>
                  <a:spLocks noChangeShapeType="1"/>
                </p:cNvSpPr>
                <p:nvPr/>
              </p:nvSpPr>
              <p:spPr bwMode="auto">
                <a:xfrm>
                  <a:off x="2485" y="984"/>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08" name="Line 612"/>
                <p:cNvSpPr>
                  <a:spLocks noChangeShapeType="1"/>
                </p:cNvSpPr>
                <p:nvPr/>
              </p:nvSpPr>
              <p:spPr bwMode="auto">
                <a:xfrm>
                  <a:off x="449"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09" name="Line 613"/>
                <p:cNvSpPr>
                  <a:spLocks noChangeShapeType="1"/>
                </p:cNvSpPr>
                <p:nvPr/>
              </p:nvSpPr>
              <p:spPr bwMode="auto">
                <a:xfrm>
                  <a:off x="47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10" name="Line 614"/>
                <p:cNvSpPr>
                  <a:spLocks noChangeShapeType="1"/>
                </p:cNvSpPr>
                <p:nvPr/>
              </p:nvSpPr>
              <p:spPr bwMode="auto">
                <a:xfrm>
                  <a:off x="48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11" name="Line 615"/>
                <p:cNvSpPr>
                  <a:spLocks noChangeShapeType="1"/>
                </p:cNvSpPr>
                <p:nvPr/>
              </p:nvSpPr>
              <p:spPr bwMode="auto">
                <a:xfrm>
                  <a:off x="507"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12" name="Line 616"/>
                <p:cNvSpPr>
                  <a:spLocks noChangeShapeType="1"/>
                </p:cNvSpPr>
                <p:nvPr/>
              </p:nvSpPr>
              <p:spPr bwMode="auto">
                <a:xfrm>
                  <a:off x="520"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13" name="Line 617"/>
                <p:cNvSpPr>
                  <a:spLocks noChangeShapeType="1"/>
                </p:cNvSpPr>
                <p:nvPr/>
              </p:nvSpPr>
              <p:spPr bwMode="auto">
                <a:xfrm>
                  <a:off x="54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14" name="Line 618"/>
                <p:cNvSpPr>
                  <a:spLocks noChangeShapeType="1"/>
                </p:cNvSpPr>
                <p:nvPr/>
              </p:nvSpPr>
              <p:spPr bwMode="auto">
                <a:xfrm>
                  <a:off x="55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15" name="Line 619"/>
                <p:cNvSpPr>
                  <a:spLocks noChangeShapeType="1"/>
                </p:cNvSpPr>
                <p:nvPr/>
              </p:nvSpPr>
              <p:spPr bwMode="auto">
                <a:xfrm>
                  <a:off x="57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16" name="Line 620"/>
                <p:cNvSpPr>
                  <a:spLocks noChangeShapeType="1"/>
                </p:cNvSpPr>
                <p:nvPr/>
              </p:nvSpPr>
              <p:spPr bwMode="auto">
                <a:xfrm>
                  <a:off x="591" y="984"/>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17" name="Line 621"/>
                <p:cNvSpPr>
                  <a:spLocks noChangeShapeType="1"/>
                </p:cNvSpPr>
                <p:nvPr/>
              </p:nvSpPr>
              <p:spPr bwMode="auto">
                <a:xfrm>
                  <a:off x="613"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18" name="Line 622"/>
                <p:cNvSpPr>
                  <a:spLocks noChangeShapeType="1"/>
                </p:cNvSpPr>
                <p:nvPr/>
              </p:nvSpPr>
              <p:spPr bwMode="auto">
                <a:xfrm>
                  <a:off x="626"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19" name="Line 623"/>
                <p:cNvSpPr>
                  <a:spLocks noChangeShapeType="1"/>
                </p:cNvSpPr>
                <p:nvPr/>
              </p:nvSpPr>
              <p:spPr bwMode="auto">
                <a:xfrm>
                  <a:off x="64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20" name="Line 624"/>
                <p:cNvSpPr>
                  <a:spLocks noChangeShapeType="1"/>
                </p:cNvSpPr>
                <p:nvPr/>
              </p:nvSpPr>
              <p:spPr bwMode="auto">
                <a:xfrm>
                  <a:off x="661"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21" name="Line 625"/>
                <p:cNvSpPr>
                  <a:spLocks noChangeShapeType="1"/>
                </p:cNvSpPr>
                <p:nvPr/>
              </p:nvSpPr>
              <p:spPr bwMode="auto">
                <a:xfrm>
                  <a:off x="684" y="984"/>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22" name="Line 626"/>
                <p:cNvSpPr>
                  <a:spLocks noChangeShapeType="1"/>
                </p:cNvSpPr>
                <p:nvPr/>
              </p:nvSpPr>
              <p:spPr bwMode="auto">
                <a:xfrm>
                  <a:off x="696"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23" name="Line 627"/>
                <p:cNvSpPr>
                  <a:spLocks noChangeShapeType="1"/>
                </p:cNvSpPr>
                <p:nvPr/>
              </p:nvSpPr>
              <p:spPr bwMode="auto">
                <a:xfrm>
                  <a:off x="719"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24" name="Line 628"/>
                <p:cNvSpPr>
                  <a:spLocks noChangeShapeType="1"/>
                </p:cNvSpPr>
                <p:nvPr/>
              </p:nvSpPr>
              <p:spPr bwMode="auto">
                <a:xfrm>
                  <a:off x="732"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25" name="Line 629"/>
                <p:cNvSpPr>
                  <a:spLocks noChangeShapeType="1"/>
                </p:cNvSpPr>
                <p:nvPr/>
              </p:nvSpPr>
              <p:spPr bwMode="auto">
                <a:xfrm>
                  <a:off x="754"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26" name="Line 630"/>
                <p:cNvSpPr>
                  <a:spLocks noChangeShapeType="1"/>
                </p:cNvSpPr>
                <p:nvPr/>
              </p:nvSpPr>
              <p:spPr bwMode="auto">
                <a:xfrm>
                  <a:off x="767"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27" name="Line 631"/>
                <p:cNvSpPr>
                  <a:spLocks noChangeShapeType="1"/>
                </p:cNvSpPr>
                <p:nvPr/>
              </p:nvSpPr>
              <p:spPr bwMode="auto">
                <a:xfrm>
                  <a:off x="789"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28" name="Line 632"/>
                <p:cNvSpPr>
                  <a:spLocks noChangeShapeType="1"/>
                </p:cNvSpPr>
                <p:nvPr/>
              </p:nvSpPr>
              <p:spPr bwMode="auto">
                <a:xfrm>
                  <a:off x="802"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29" name="Line 633"/>
                <p:cNvSpPr>
                  <a:spLocks noChangeShapeType="1"/>
                </p:cNvSpPr>
                <p:nvPr/>
              </p:nvSpPr>
              <p:spPr bwMode="auto">
                <a:xfrm>
                  <a:off x="825"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30" name="Line 634"/>
                <p:cNvSpPr>
                  <a:spLocks noChangeShapeType="1"/>
                </p:cNvSpPr>
                <p:nvPr/>
              </p:nvSpPr>
              <p:spPr bwMode="auto">
                <a:xfrm>
                  <a:off x="838"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31" name="Line 635"/>
                <p:cNvSpPr>
                  <a:spLocks noChangeShapeType="1"/>
                </p:cNvSpPr>
                <p:nvPr/>
              </p:nvSpPr>
              <p:spPr bwMode="auto">
                <a:xfrm>
                  <a:off x="860"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32" name="Line 636"/>
                <p:cNvSpPr>
                  <a:spLocks noChangeShapeType="1"/>
                </p:cNvSpPr>
                <p:nvPr/>
              </p:nvSpPr>
              <p:spPr bwMode="auto">
                <a:xfrm>
                  <a:off x="873"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33" name="Line 637"/>
                <p:cNvSpPr>
                  <a:spLocks noChangeShapeType="1"/>
                </p:cNvSpPr>
                <p:nvPr/>
              </p:nvSpPr>
              <p:spPr bwMode="auto">
                <a:xfrm>
                  <a:off x="895"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34" name="Line 638"/>
                <p:cNvSpPr>
                  <a:spLocks noChangeShapeType="1"/>
                </p:cNvSpPr>
                <p:nvPr/>
              </p:nvSpPr>
              <p:spPr bwMode="auto">
                <a:xfrm>
                  <a:off x="908"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35" name="Line 639"/>
                <p:cNvSpPr>
                  <a:spLocks noChangeShapeType="1"/>
                </p:cNvSpPr>
                <p:nvPr/>
              </p:nvSpPr>
              <p:spPr bwMode="auto">
                <a:xfrm>
                  <a:off x="931"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36" name="Line 640"/>
                <p:cNvSpPr>
                  <a:spLocks noChangeShapeType="1"/>
                </p:cNvSpPr>
                <p:nvPr/>
              </p:nvSpPr>
              <p:spPr bwMode="auto">
                <a:xfrm>
                  <a:off x="943"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37" name="Line 641"/>
                <p:cNvSpPr>
                  <a:spLocks noChangeShapeType="1"/>
                </p:cNvSpPr>
                <p:nvPr/>
              </p:nvSpPr>
              <p:spPr bwMode="auto">
                <a:xfrm>
                  <a:off x="966"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38" name="Line 642"/>
                <p:cNvSpPr>
                  <a:spLocks noChangeShapeType="1"/>
                </p:cNvSpPr>
                <p:nvPr/>
              </p:nvSpPr>
              <p:spPr bwMode="auto">
                <a:xfrm>
                  <a:off x="979"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39" name="Line 643"/>
                <p:cNvSpPr>
                  <a:spLocks noChangeShapeType="1"/>
                </p:cNvSpPr>
                <p:nvPr/>
              </p:nvSpPr>
              <p:spPr bwMode="auto">
                <a:xfrm>
                  <a:off x="1001"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40" name="Line 644"/>
                <p:cNvSpPr>
                  <a:spLocks noChangeShapeType="1"/>
                </p:cNvSpPr>
                <p:nvPr/>
              </p:nvSpPr>
              <p:spPr bwMode="auto">
                <a:xfrm>
                  <a:off x="1014"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41" name="Line 645"/>
                <p:cNvSpPr>
                  <a:spLocks noChangeShapeType="1"/>
                </p:cNvSpPr>
                <p:nvPr/>
              </p:nvSpPr>
              <p:spPr bwMode="auto">
                <a:xfrm>
                  <a:off x="1036"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42" name="Line 646"/>
                <p:cNvSpPr>
                  <a:spLocks noChangeShapeType="1"/>
                </p:cNvSpPr>
                <p:nvPr/>
              </p:nvSpPr>
              <p:spPr bwMode="auto">
                <a:xfrm>
                  <a:off x="1049"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43" name="Line 647"/>
                <p:cNvSpPr>
                  <a:spLocks noChangeShapeType="1"/>
                </p:cNvSpPr>
                <p:nvPr/>
              </p:nvSpPr>
              <p:spPr bwMode="auto">
                <a:xfrm>
                  <a:off x="107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44" name="Line 648"/>
                <p:cNvSpPr>
                  <a:spLocks noChangeShapeType="1"/>
                </p:cNvSpPr>
                <p:nvPr/>
              </p:nvSpPr>
              <p:spPr bwMode="auto">
                <a:xfrm>
                  <a:off x="108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45" name="Line 649"/>
                <p:cNvSpPr>
                  <a:spLocks noChangeShapeType="1"/>
                </p:cNvSpPr>
                <p:nvPr/>
              </p:nvSpPr>
              <p:spPr bwMode="auto">
                <a:xfrm>
                  <a:off x="1107"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46" name="Line 650"/>
                <p:cNvSpPr>
                  <a:spLocks noChangeShapeType="1"/>
                </p:cNvSpPr>
                <p:nvPr/>
              </p:nvSpPr>
              <p:spPr bwMode="auto">
                <a:xfrm>
                  <a:off x="1120"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47" name="Line 651"/>
                <p:cNvSpPr>
                  <a:spLocks noChangeShapeType="1"/>
                </p:cNvSpPr>
                <p:nvPr/>
              </p:nvSpPr>
              <p:spPr bwMode="auto">
                <a:xfrm>
                  <a:off x="114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48" name="Line 652"/>
                <p:cNvSpPr>
                  <a:spLocks noChangeShapeType="1"/>
                </p:cNvSpPr>
                <p:nvPr/>
              </p:nvSpPr>
              <p:spPr bwMode="auto">
                <a:xfrm>
                  <a:off x="115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49" name="Line 653"/>
                <p:cNvSpPr>
                  <a:spLocks noChangeShapeType="1"/>
                </p:cNvSpPr>
                <p:nvPr/>
              </p:nvSpPr>
              <p:spPr bwMode="auto">
                <a:xfrm>
                  <a:off x="117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50" name="Line 654"/>
                <p:cNvSpPr>
                  <a:spLocks noChangeShapeType="1"/>
                </p:cNvSpPr>
                <p:nvPr/>
              </p:nvSpPr>
              <p:spPr bwMode="auto">
                <a:xfrm>
                  <a:off x="1191" y="984"/>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51" name="Line 655"/>
                <p:cNvSpPr>
                  <a:spLocks noChangeShapeType="1"/>
                </p:cNvSpPr>
                <p:nvPr/>
              </p:nvSpPr>
              <p:spPr bwMode="auto">
                <a:xfrm>
                  <a:off x="1213"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52" name="Line 656"/>
                <p:cNvSpPr>
                  <a:spLocks noChangeShapeType="1"/>
                </p:cNvSpPr>
                <p:nvPr/>
              </p:nvSpPr>
              <p:spPr bwMode="auto">
                <a:xfrm>
                  <a:off x="1226"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53" name="Line 657"/>
                <p:cNvSpPr>
                  <a:spLocks noChangeShapeType="1"/>
                </p:cNvSpPr>
                <p:nvPr/>
              </p:nvSpPr>
              <p:spPr bwMode="auto">
                <a:xfrm>
                  <a:off x="124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54" name="Line 658"/>
                <p:cNvSpPr>
                  <a:spLocks noChangeShapeType="1"/>
                </p:cNvSpPr>
                <p:nvPr/>
              </p:nvSpPr>
              <p:spPr bwMode="auto">
                <a:xfrm>
                  <a:off x="1261"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55" name="Line 659"/>
                <p:cNvSpPr>
                  <a:spLocks noChangeShapeType="1"/>
                </p:cNvSpPr>
                <p:nvPr/>
              </p:nvSpPr>
              <p:spPr bwMode="auto">
                <a:xfrm>
                  <a:off x="1283"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56" name="Line 660"/>
                <p:cNvSpPr>
                  <a:spLocks noChangeShapeType="1"/>
                </p:cNvSpPr>
                <p:nvPr/>
              </p:nvSpPr>
              <p:spPr bwMode="auto">
                <a:xfrm>
                  <a:off x="1296"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57" name="Line 661"/>
                <p:cNvSpPr>
                  <a:spLocks noChangeShapeType="1"/>
                </p:cNvSpPr>
                <p:nvPr/>
              </p:nvSpPr>
              <p:spPr bwMode="auto">
                <a:xfrm>
                  <a:off x="1319"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58" name="Line 662"/>
                <p:cNvSpPr>
                  <a:spLocks noChangeShapeType="1"/>
                </p:cNvSpPr>
                <p:nvPr/>
              </p:nvSpPr>
              <p:spPr bwMode="auto">
                <a:xfrm>
                  <a:off x="1332"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59" name="Line 663"/>
                <p:cNvSpPr>
                  <a:spLocks noChangeShapeType="1"/>
                </p:cNvSpPr>
                <p:nvPr/>
              </p:nvSpPr>
              <p:spPr bwMode="auto">
                <a:xfrm>
                  <a:off x="1354"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60" name="Line 664"/>
                <p:cNvSpPr>
                  <a:spLocks noChangeShapeType="1"/>
                </p:cNvSpPr>
                <p:nvPr/>
              </p:nvSpPr>
              <p:spPr bwMode="auto">
                <a:xfrm>
                  <a:off x="1367"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61" name="Line 665"/>
                <p:cNvSpPr>
                  <a:spLocks noChangeShapeType="1"/>
                </p:cNvSpPr>
                <p:nvPr/>
              </p:nvSpPr>
              <p:spPr bwMode="auto">
                <a:xfrm>
                  <a:off x="1389"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62" name="Line 666"/>
                <p:cNvSpPr>
                  <a:spLocks noChangeShapeType="1"/>
                </p:cNvSpPr>
                <p:nvPr/>
              </p:nvSpPr>
              <p:spPr bwMode="auto">
                <a:xfrm>
                  <a:off x="1402"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63" name="Line 667"/>
                <p:cNvSpPr>
                  <a:spLocks noChangeShapeType="1"/>
                </p:cNvSpPr>
                <p:nvPr/>
              </p:nvSpPr>
              <p:spPr bwMode="auto">
                <a:xfrm>
                  <a:off x="1425"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64" name="Line 668"/>
                <p:cNvSpPr>
                  <a:spLocks noChangeShapeType="1"/>
                </p:cNvSpPr>
                <p:nvPr/>
              </p:nvSpPr>
              <p:spPr bwMode="auto">
                <a:xfrm>
                  <a:off x="1438"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65" name="Line 669"/>
                <p:cNvSpPr>
                  <a:spLocks noChangeShapeType="1"/>
                </p:cNvSpPr>
                <p:nvPr/>
              </p:nvSpPr>
              <p:spPr bwMode="auto">
                <a:xfrm>
                  <a:off x="1460"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66" name="Line 670"/>
                <p:cNvSpPr>
                  <a:spLocks noChangeShapeType="1"/>
                </p:cNvSpPr>
                <p:nvPr/>
              </p:nvSpPr>
              <p:spPr bwMode="auto">
                <a:xfrm>
                  <a:off x="1473"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67" name="Line 671"/>
                <p:cNvSpPr>
                  <a:spLocks noChangeShapeType="1"/>
                </p:cNvSpPr>
                <p:nvPr/>
              </p:nvSpPr>
              <p:spPr bwMode="auto">
                <a:xfrm>
                  <a:off x="1495"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68" name="Line 672"/>
                <p:cNvSpPr>
                  <a:spLocks noChangeShapeType="1"/>
                </p:cNvSpPr>
                <p:nvPr/>
              </p:nvSpPr>
              <p:spPr bwMode="auto">
                <a:xfrm>
                  <a:off x="1508"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69" name="Line 673"/>
                <p:cNvSpPr>
                  <a:spLocks noChangeShapeType="1"/>
                </p:cNvSpPr>
                <p:nvPr/>
              </p:nvSpPr>
              <p:spPr bwMode="auto">
                <a:xfrm>
                  <a:off x="1531"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70" name="Line 674"/>
                <p:cNvSpPr>
                  <a:spLocks noChangeShapeType="1"/>
                </p:cNvSpPr>
                <p:nvPr/>
              </p:nvSpPr>
              <p:spPr bwMode="auto">
                <a:xfrm>
                  <a:off x="1543"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71" name="Line 675"/>
                <p:cNvSpPr>
                  <a:spLocks noChangeShapeType="1"/>
                </p:cNvSpPr>
                <p:nvPr/>
              </p:nvSpPr>
              <p:spPr bwMode="auto">
                <a:xfrm>
                  <a:off x="1566"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72" name="Line 676"/>
                <p:cNvSpPr>
                  <a:spLocks noChangeShapeType="1"/>
                </p:cNvSpPr>
                <p:nvPr/>
              </p:nvSpPr>
              <p:spPr bwMode="auto">
                <a:xfrm>
                  <a:off x="1579"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73" name="Line 677"/>
                <p:cNvSpPr>
                  <a:spLocks noChangeShapeType="1"/>
                </p:cNvSpPr>
                <p:nvPr/>
              </p:nvSpPr>
              <p:spPr bwMode="auto">
                <a:xfrm>
                  <a:off x="1601"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74" name="Line 678"/>
                <p:cNvSpPr>
                  <a:spLocks noChangeShapeType="1"/>
                </p:cNvSpPr>
                <p:nvPr/>
              </p:nvSpPr>
              <p:spPr bwMode="auto">
                <a:xfrm>
                  <a:off x="1614"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75" name="Line 679"/>
                <p:cNvSpPr>
                  <a:spLocks noChangeShapeType="1"/>
                </p:cNvSpPr>
                <p:nvPr/>
              </p:nvSpPr>
              <p:spPr bwMode="auto">
                <a:xfrm>
                  <a:off x="1636"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76" name="Line 680"/>
                <p:cNvSpPr>
                  <a:spLocks noChangeShapeType="1"/>
                </p:cNvSpPr>
                <p:nvPr/>
              </p:nvSpPr>
              <p:spPr bwMode="auto">
                <a:xfrm>
                  <a:off x="1649"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77" name="Line 681"/>
                <p:cNvSpPr>
                  <a:spLocks noChangeShapeType="1"/>
                </p:cNvSpPr>
                <p:nvPr/>
              </p:nvSpPr>
              <p:spPr bwMode="auto">
                <a:xfrm>
                  <a:off x="167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78" name="Line 682"/>
                <p:cNvSpPr>
                  <a:spLocks noChangeShapeType="1"/>
                </p:cNvSpPr>
                <p:nvPr/>
              </p:nvSpPr>
              <p:spPr bwMode="auto">
                <a:xfrm>
                  <a:off x="168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79" name="Line 683"/>
                <p:cNvSpPr>
                  <a:spLocks noChangeShapeType="1"/>
                </p:cNvSpPr>
                <p:nvPr/>
              </p:nvSpPr>
              <p:spPr bwMode="auto">
                <a:xfrm>
                  <a:off x="1707"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80" name="Line 684"/>
                <p:cNvSpPr>
                  <a:spLocks noChangeShapeType="1"/>
                </p:cNvSpPr>
                <p:nvPr/>
              </p:nvSpPr>
              <p:spPr bwMode="auto">
                <a:xfrm>
                  <a:off x="1720"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81" name="Line 685"/>
                <p:cNvSpPr>
                  <a:spLocks noChangeShapeType="1"/>
                </p:cNvSpPr>
                <p:nvPr/>
              </p:nvSpPr>
              <p:spPr bwMode="auto">
                <a:xfrm>
                  <a:off x="174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82" name="Line 686"/>
                <p:cNvSpPr>
                  <a:spLocks noChangeShapeType="1"/>
                </p:cNvSpPr>
                <p:nvPr/>
              </p:nvSpPr>
              <p:spPr bwMode="auto">
                <a:xfrm>
                  <a:off x="175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83" name="Line 687"/>
                <p:cNvSpPr>
                  <a:spLocks noChangeShapeType="1"/>
                </p:cNvSpPr>
                <p:nvPr/>
              </p:nvSpPr>
              <p:spPr bwMode="auto">
                <a:xfrm>
                  <a:off x="177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84" name="Line 688"/>
                <p:cNvSpPr>
                  <a:spLocks noChangeShapeType="1"/>
                </p:cNvSpPr>
                <p:nvPr/>
              </p:nvSpPr>
              <p:spPr bwMode="auto">
                <a:xfrm>
                  <a:off x="1790"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85" name="Line 689"/>
                <p:cNvSpPr>
                  <a:spLocks noChangeShapeType="1"/>
                </p:cNvSpPr>
                <p:nvPr/>
              </p:nvSpPr>
              <p:spPr bwMode="auto">
                <a:xfrm>
                  <a:off x="1813"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86" name="Line 690"/>
                <p:cNvSpPr>
                  <a:spLocks noChangeShapeType="1"/>
                </p:cNvSpPr>
                <p:nvPr/>
              </p:nvSpPr>
              <p:spPr bwMode="auto">
                <a:xfrm>
                  <a:off x="1826"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87" name="Line 691"/>
                <p:cNvSpPr>
                  <a:spLocks noChangeShapeType="1"/>
                </p:cNvSpPr>
                <p:nvPr/>
              </p:nvSpPr>
              <p:spPr bwMode="auto">
                <a:xfrm>
                  <a:off x="184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88" name="Line 692"/>
                <p:cNvSpPr>
                  <a:spLocks noChangeShapeType="1"/>
                </p:cNvSpPr>
                <p:nvPr/>
              </p:nvSpPr>
              <p:spPr bwMode="auto">
                <a:xfrm>
                  <a:off x="1861"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89" name="Line 693"/>
                <p:cNvSpPr>
                  <a:spLocks noChangeShapeType="1"/>
                </p:cNvSpPr>
                <p:nvPr/>
              </p:nvSpPr>
              <p:spPr bwMode="auto">
                <a:xfrm>
                  <a:off x="1883"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90" name="Line 694"/>
                <p:cNvSpPr>
                  <a:spLocks noChangeShapeType="1"/>
                </p:cNvSpPr>
                <p:nvPr/>
              </p:nvSpPr>
              <p:spPr bwMode="auto">
                <a:xfrm>
                  <a:off x="1896"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91" name="Line 695"/>
                <p:cNvSpPr>
                  <a:spLocks noChangeShapeType="1"/>
                </p:cNvSpPr>
                <p:nvPr/>
              </p:nvSpPr>
              <p:spPr bwMode="auto">
                <a:xfrm>
                  <a:off x="1919"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92" name="Line 696"/>
                <p:cNvSpPr>
                  <a:spLocks noChangeShapeType="1"/>
                </p:cNvSpPr>
                <p:nvPr/>
              </p:nvSpPr>
              <p:spPr bwMode="auto">
                <a:xfrm>
                  <a:off x="1932"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93" name="Line 697"/>
                <p:cNvSpPr>
                  <a:spLocks noChangeShapeType="1"/>
                </p:cNvSpPr>
                <p:nvPr/>
              </p:nvSpPr>
              <p:spPr bwMode="auto">
                <a:xfrm>
                  <a:off x="1954"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94" name="Line 698"/>
                <p:cNvSpPr>
                  <a:spLocks noChangeShapeType="1"/>
                </p:cNvSpPr>
                <p:nvPr/>
              </p:nvSpPr>
              <p:spPr bwMode="auto">
                <a:xfrm>
                  <a:off x="1967"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95" name="Line 699"/>
                <p:cNvSpPr>
                  <a:spLocks noChangeShapeType="1"/>
                </p:cNvSpPr>
                <p:nvPr/>
              </p:nvSpPr>
              <p:spPr bwMode="auto">
                <a:xfrm>
                  <a:off x="1989"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96" name="Line 700"/>
                <p:cNvSpPr>
                  <a:spLocks noChangeShapeType="1"/>
                </p:cNvSpPr>
                <p:nvPr/>
              </p:nvSpPr>
              <p:spPr bwMode="auto">
                <a:xfrm>
                  <a:off x="2002"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97" name="Line 701"/>
                <p:cNvSpPr>
                  <a:spLocks noChangeShapeType="1"/>
                </p:cNvSpPr>
                <p:nvPr/>
              </p:nvSpPr>
              <p:spPr bwMode="auto">
                <a:xfrm>
                  <a:off x="2025"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98" name="Line 702"/>
                <p:cNvSpPr>
                  <a:spLocks noChangeShapeType="1"/>
                </p:cNvSpPr>
                <p:nvPr/>
              </p:nvSpPr>
              <p:spPr bwMode="auto">
                <a:xfrm>
                  <a:off x="2038" y="984"/>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99" name="Line 703"/>
                <p:cNvSpPr>
                  <a:spLocks noChangeShapeType="1"/>
                </p:cNvSpPr>
                <p:nvPr/>
              </p:nvSpPr>
              <p:spPr bwMode="auto">
                <a:xfrm>
                  <a:off x="2060"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00" name="Line 704"/>
                <p:cNvSpPr>
                  <a:spLocks noChangeShapeType="1"/>
                </p:cNvSpPr>
                <p:nvPr/>
              </p:nvSpPr>
              <p:spPr bwMode="auto">
                <a:xfrm>
                  <a:off x="2073"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01" name="Line 705"/>
                <p:cNvSpPr>
                  <a:spLocks noChangeShapeType="1"/>
                </p:cNvSpPr>
                <p:nvPr/>
              </p:nvSpPr>
              <p:spPr bwMode="auto">
                <a:xfrm>
                  <a:off x="2095"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02" name="Line 706"/>
                <p:cNvSpPr>
                  <a:spLocks noChangeShapeType="1"/>
                </p:cNvSpPr>
                <p:nvPr/>
              </p:nvSpPr>
              <p:spPr bwMode="auto">
                <a:xfrm>
                  <a:off x="2108"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03" name="Line 707"/>
                <p:cNvSpPr>
                  <a:spLocks noChangeShapeType="1"/>
                </p:cNvSpPr>
                <p:nvPr/>
              </p:nvSpPr>
              <p:spPr bwMode="auto">
                <a:xfrm>
                  <a:off x="2130"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04" name="Line 708"/>
                <p:cNvSpPr>
                  <a:spLocks noChangeShapeType="1"/>
                </p:cNvSpPr>
                <p:nvPr/>
              </p:nvSpPr>
              <p:spPr bwMode="auto">
                <a:xfrm>
                  <a:off x="2143"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05" name="Line 709"/>
                <p:cNvSpPr>
                  <a:spLocks noChangeShapeType="1"/>
                </p:cNvSpPr>
                <p:nvPr/>
              </p:nvSpPr>
              <p:spPr bwMode="auto">
                <a:xfrm>
                  <a:off x="2166"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06" name="Line 710"/>
                <p:cNvSpPr>
                  <a:spLocks noChangeShapeType="1"/>
                </p:cNvSpPr>
                <p:nvPr/>
              </p:nvSpPr>
              <p:spPr bwMode="auto">
                <a:xfrm>
                  <a:off x="2179"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07" name="Line 711"/>
                <p:cNvSpPr>
                  <a:spLocks noChangeShapeType="1"/>
                </p:cNvSpPr>
                <p:nvPr/>
              </p:nvSpPr>
              <p:spPr bwMode="auto">
                <a:xfrm>
                  <a:off x="2201"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08" name="Line 712"/>
                <p:cNvSpPr>
                  <a:spLocks noChangeShapeType="1"/>
                </p:cNvSpPr>
                <p:nvPr/>
              </p:nvSpPr>
              <p:spPr bwMode="auto">
                <a:xfrm>
                  <a:off x="2214"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09" name="Line 713"/>
                <p:cNvSpPr>
                  <a:spLocks noChangeShapeType="1"/>
                </p:cNvSpPr>
                <p:nvPr/>
              </p:nvSpPr>
              <p:spPr bwMode="auto">
                <a:xfrm>
                  <a:off x="2236"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10" name="Line 714"/>
                <p:cNvSpPr>
                  <a:spLocks noChangeShapeType="1"/>
                </p:cNvSpPr>
                <p:nvPr/>
              </p:nvSpPr>
              <p:spPr bwMode="auto">
                <a:xfrm>
                  <a:off x="2249"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11" name="Line 715"/>
                <p:cNvSpPr>
                  <a:spLocks noChangeShapeType="1"/>
                </p:cNvSpPr>
                <p:nvPr/>
              </p:nvSpPr>
              <p:spPr bwMode="auto">
                <a:xfrm>
                  <a:off x="227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12" name="Line 716"/>
                <p:cNvSpPr>
                  <a:spLocks noChangeShapeType="1"/>
                </p:cNvSpPr>
                <p:nvPr/>
              </p:nvSpPr>
              <p:spPr bwMode="auto">
                <a:xfrm>
                  <a:off x="228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13" name="Line 717"/>
                <p:cNvSpPr>
                  <a:spLocks noChangeShapeType="1"/>
                </p:cNvSpPr>
                <p:nvPr/>
              </p:nvSpPr>
              <p:spPr bwMode="auto">
                <a:xfrm>
                  <a:off x="2307"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14" name="Line 718"/>
                <p:cNvSpPr>
                  <a:spLocks noChangeShapeType="1"/>
                </p:cNvSpPr>
                <p:nvPr/>
              </p:nvSpPr>
              <p:spPr bwMode="auto">
                <a:xfrm>
                  <a:off x="2320"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15" name="Line 719"/>
                <p:cNvSpPr>
                  <a:spLocks noChangeShapeType="1"/>
                </p:cNvSpPr>
                <p:nvPr/>
              </p:nvSpPr>
              <p:spPr bwMode="auto">
                <a:xfrm>
                  <a:off x="234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16" name="Line 720"/>
                <p:cNvSpPr>
                  <a:spLocks noChangeShapeType="1"/>
                </p:cNvSpPr>
                <p:nvPr/>
              </p:nvSpPr>
              <p:spPr bwMode="auto">
                <a:xfrm>
                  <a:off x="235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17" name="Line 721"/>
                <p:cNvSpPr>
                  <a:spLocks noChangeShapeType="1"/>
                </p:cNvSpPr>
                <p:nvPr/>
              </p:nvSpPr>
              <p:spPr bwMode="auto">
                <a:xfrm>
                  <a:off x="237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18" name="Line 722"/>
                <p:cNvSpPr>
                  <a:spLocks noChangeShapeType="1"/>
                </p:cNvSpPr>
                <p:nvPr/>
              </p:nvSpPr>
              <p:spPr bwMode="auto">
                <a:xfrm>
                  <a:off x="2390"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19" name="Line 723"/>
                <p:cNvSpPr>
                  <a:spLocks noChangeShapeType="1"/>
                </p:cNvSpPr>
                <p:nvPr/>
              </p:nvSpPr>
              <p:spPr bwMode="auto">
                <a:xfrm>
                  <a:off x="2413"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20" name="Line 724"/>
                <p:cNvSpPr>
                  <a:spLocks noChangeShapeType="1"/>
                </p:cNvSpPr>
                <p:nvPr/>
              </p:nvSpPr>
              <p:spPr bwMode="auto">
                <a:xfrm>
                  <a:off x="2426"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21" name="Line 725"/>
                <p:cNvSpPr>
                  <a:spLocks noChangeShapeType="1"/>
                </p:cNvSpPr>
                <p:nvPr/>
              </p:nvSpPr>
              <p:spPr bwMode="auto">
                <a:xfrm>
                  <a:off x="244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22" name="Line 726"/>
                <p:cNvSpPr>
                  <a:spLocks noChangeShapeType="1"/>
                </p:cNvSpPr>
                <p:nvPr/>
              </p:nvSpPr>
              <p:spPr bwMode="auto">
                <a:xfrm>
                  <a:off x="2461"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23" name="Line 727"/>
                <p:cNvSpPr>
                  <a:spLocks noChangeShapeType="1"/>
                </p:cNvSpPr>
                <p:nvPr/>
              </p:nvSpPr>
              <p:spPr bwMode="auto">
                <a:xfrm>
                  <a:off x="2483"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25" name="Line 729"/>
                <p:cNvSpPr>
                  <a:spLocks noChangeShapeType="1"/>
                </p:cNvSpPr>
                <p:nvPr/>
              </p:nvSpPr>
              <p:spPr bwMode="auto">
                <a:xfrm flipH="1">
                  <a:off x="411" y="780"/>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26" name="Line 730"/>
                <p:cNvSpPr>
                  <a:spLocks noChangeShapeType="1"/>
                </p:cNvSpPr>
                <p:nvPr/>
              </p:nvSpPr>
              <p:spPr bwMode="auto">
                <a:xfrm>
                  <a:off x="2485" y="780"/>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27" name="Line 731"/>
                <p:cNvSpPr>
                  <a:spLocks noChangeShapeType="1"/>
                </p:cNvSpPr>
                <p:nvPr/>
              </p:nvSpPr>
              <p:spPr bwMode="auto">
                <a:xfrm>
                  <a:off x="449"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28" name="Line 732"/>
                <p:cNvSpPr>
                  <a:spLocks noChangeShapeType="1"/>
                </p:cNvSpPr>
                <p:nvPr/>
              </p:nvSpPr>
              <p:spPr bwMode="auto">
                <a:xfrm>
                  <a:off x="47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29" name="Line 733"/>
                <p:cNvSpPr>
                  <a:spLocks noChangeShapeType="1"/>
                </p:cNvSpPr>
                <p:nvPr/>
              </p:nvSpPr>
              <p:spPr bwMode="auto">
                <a:xfrm>
                  <a:off x="48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30" name="Line 734"/>
                <p:cNvSpPr>
                  <a:spLocks noChangeShapeType="1"/>
                </p:cNvSpPr>
                <p:nvPr/>
              </p:nvSpPr>
              <p:spPr bwMode="auto">
                <a:xfrm>
                  <a:off x="507"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31" name="Line 735"/>
                <p:cNvSpPr>
                  <a:spLocks noChangeShapeType="1"/>
                </p:cNvSpPr>
                <p:nvPr/>
              </p:nvSpPr>
              <p:spPr bwMode="auto">
                <a:xfrm>
                  <a:off x="520"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32" name="Line 736"/>
                <p:cNvSpPr>
                  <a:spLocks noChangeShapeType="1"/>
                </p:cNvSpPr>
                <p:nvPr/>
              </p:nvSpPr>
              <p:spPr bwMode="auto">
                <a:xfrm>
                  <a:off x="54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33" name="Line 737"/>
                <p:cNvSpPr>
                  <a:spLocks noChangeShapeType="1"/>
                </p:cNvSpPr>
                <p:nvPr/>
              </p:nvSpPr>
              <p:spPr bwMode="auto">
                <a:xfrm>
                  <a:off x="55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34" name="Line 738"/>
                <p:cNvSpPr>
                  <a:spLocks noChangeShapeType="1"/>
                </p:cNvSpPr>
                <p:nvPr/>
              </p:nvSpPr>
              <p:spPr bwMode="auto">
                <a:xfrm>
                  <a:off x="57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35" name="Line 739"/>
                <p:cNvSpPr>
                  <a:spLocks noChangeShapeType="1"/>
                </p:cNvSpPr>
                <p:nvPr/>
              </p:nvSpPr>
              <p:spPr bwMode="auto">
                <a:xfrm>
                  <a:off x="591" y="780"/>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36" name="Line 740"/>
                <p:cNvSpPr>
                  <a:spLocks noChangeShapeType="1"/>
                </p:cNvSpPr>
                <p:nvPr/>
              </p:nvSpPr>
              <p:spPr bwMode="auto">
                <a:xfrm>
                  <a:off x="613"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37" name="Line 741"/>
                <p:cNvSpPr>
                  <a:spLocks noChangeShapeType="1"/>
                </p:cNvSpPr>
                <p:nvPr/>
              </p:nvSpPr>
              <p:spPr bwMode="auto">
                <a:xfrm>
                  <a:off x="626"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38" name="Line 742"/>
                <p:cNvSpPr>
                  <a:spLocks noChangeShapeType="1"/>
                </p:cNvSpPr>
                <p:nvPr/>
              </p:nvSpPr>
              <p:spPr bwMode="auto">
                <a:xfrm>
                  <a:off x="64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39" name="Line 743"/>
                <p:cNvSpPr>
                  <a:spLocks noChangeShapeType="1"/>
                </p:cNvSpPr>
                <p:nvPr/>
              </p:nvSpPr>
              <p:spPr bwMode="auto">
                <a:xfrm>
                  <a:off x="661"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40" name="Line 744"/>
                <p:cNvSpPr>
                  <a:spLocks noChangeShapeType="1"/>
                </p:cNvSpPr>
                <p:nvPr/>
              </p:nvSpPr>
              <p:spPr bwMode="auto">
                <a:xfrm>
                  <a:off x="684" y="780"/>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41" name="Line 745"/>
                <p:cNvSpPr>
                  <a:spLocks noChangeShapeType="1"/>
                </p:cNvSpPr>
                <p:nvPr/>
              </p:nvSpPr>
              <p:spPr bwMode="auto">
                <a:xfrm>
                  <a:off x="696"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42" name="Line 746"/>
                <p:cNvSpPr>
                  <a:spLocks noChangeShapeType="1"/>
                </p:cNvSpPr>
                <p:nvPr/>
              </p:nvSpPr>
              <p:spPr bwMode="auto">
                <a:xfrm>
                  <a:off x="719"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43" name="Line 747"/>
                <p:cNvSpPr>
                  <a:spLocks noChangeShapeType="1"/>
                </p:cNvSpPr>
                <p:nvPr/>
              </p:nvSpPr>
              <p:spPr bwMode="auto">
                <a:xfrm>
                  <a:off x="732"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44" name="Line 748"/>
                <p:cNvSpPr>
                  <a:spLocks noChangeShapeType="1"/>
                </p:cNvSpPr>
                <p:nvPr/>
              </p:nvSpPr>
              <p:spPr bwMode="auto">
                <a:xfrm>
                  <a:off x="754"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45" name="Line 749"/>
                <p:cNvSpPr>
                  <a:spLocks noChangeShapeType="1"/>
                </p:cNvSpPr>
                <p:nvPr/>
              </p:nvSpPr>
              <p:spPr bwMode="auto">
                <a:xfrm>
                  <a:off x="767"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46" name="Line 750"/>
                <p:cNvSpPr>
                  <a:spLocks noChangeShapeType="1"/>
                </p:cNvSpPr>
                <p:nvPr/>
              </p:nvSpPr>
              <p:spPr bwMode="auto">
                <a:xfrm>
                  <a:off x="789"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47" name="Line 751"/>
                <p:cNvSpPr>
                  <a:spLocks noChangeShapeType="1"/>
                </p:cNvSpPr>
                <p:nvPr/>
              </p:nvSpPr>
              <p:spPr bwMode="auto">
                <a:xfrm>
                  <a:off x="802"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48" name="Line 752"/>
                <p:cNvSpPr>
                  <a:spLocks noChangeShapeType="1"/>
                </p:cNvSpPr>
                <p:nvPr/>
              </p:nvSpPr>
              <p:spPr bwMode="auto">
                <a:xfrm>
                  <a:off x="825"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49" name="Line 753"/>
                <p:cNvSpPr>
                  <a:spLocks noChangeShapeType="1"/>
                </p:cNvSpPr>
                <p:nvPr/>
              </p:nvSpPr>
              <p:spPr bwMode="auto">
                <a:xfrm>
                  <a:off x="838"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50" name="Line 754"/>
                <p:cNvSpPr>
                  <a:spLocks noChangeShapeType="1"/>
                </p:cNvSpPr>
                <p:nvPr/>
              </p:nvSpPr>
              <p:spPr bwMode="auto">
                <a:xfrm>
                  <a:off x="860"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51" name="Line 755"/>
                <p:cNvSpPr>
                  <a:spLocks noChangeShapeType="1"/>
                </p:cNvSpPr>
                <p:nvPr/>
              </p:nvSpPr>
              <p:spPr bwMode="auto">
                <a:xfrm>
                  <a:off x="873"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52" name="Line 756"/>
                <p:cNvSpPr>
                  <a:spLocks noChangeShapeType="1"/>
                </p:cNvSpPr>
                <p:nvPr/>
              </p:nvSpPr>
              <p:spPr bwMode="auto">
                <a:xfrm>
                  <a:off x="895"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53" name="Line 757"/>
                <p:cNvSpPr>
                  <a:spLocks noChangeShapeType="1"/>
                </p:cNvSpPr>
                <p:nvPr/>
              </p:nvSpPr>
              <p:spPr bwMode="auto">
                <a:xfrm>
                  <a:off x="908"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54" name="Line 758"/>
                <p:cNvSpPr>
                  <a:spLocks noChangeShapeType="1"/>
                </p:cNvSpPr>
                <p:nvPr/>
              </p:nvSpPr>
              <p:spPr bwMode="auto">
                <a:xfrm>
                  <a:off x="931"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55" name="Line 759"/>
                <p:cNvSpPr>
                  <a:spLocks noChangeShapeType="1"/>
                </p:cNvSpPr>
                <p:nvPr/>
              </p:nvSpPr>
              <p:spPr bwMode="auto">
                <a:xfrm>
                  <a:off x="943"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56" name="Line 760"/>
                <p:cNvSpPr>
                  <a:spLocks noChangeShapeType="1"/>
                </p:cNvSpPr>
                <p:nvPr/>
              </p:nvSpPr>
              <p:spPr bwMode="auto">
                <a:xfrm>
                  <a:off x="966"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57" name="Line 761"/>
                <p:cNvSpPr>
                  <a:spLocks noChangeShapeType="1"/>
                </p:cNvSpPr>
                <p:nvPr/>
              </p:nvSpPr>
              <p:spPr bwMode="auto">
                <a:xfrm>
                  <a:off x="979"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58" name="Line 762"/>
                <p:cNvSpPr>
                  <a:spLocks noChangeShapeType="1"/>
                </p:cNvSpPr>
                <p:nvPr/>
              </p:nvSpPr>
              <p:spPr bwMode="auto">
                <a:xfrm>
                  <a:off x="1001"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59" name="Line 763"/>
                <p:cNvSpPr>
                  <a:spLocks noChangeShapeType="1"/>
                </p:cNvSpPr>
                <p:nvPr/>
              </p:nvSpPr>
              <p:spPr bwMode="auto">
                <a:xfrm>
                  <a:off x="1014"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60" name="Line 764"/>
                <p:cNvSpPr>
                  <a:spLocks noChangeShapeType="1"/>
                </p:cNvSpPr>
                <p:nvPr/>
              </p:nvSpPr>
              <p:spPr bwMode="auto">
                <a:xfrm>
                  <a:off x="1036"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61" name="Line 765"/>
                <p:cNvSpPr>
                  <a:spLocks noChangeShapeType="1"/>
                </p:cNvSpPr>
                <p:nvPr/>
              </p:nvSpPr>
              <p:spPr bwMode="auto">
                <a:xfrm>
                  <a:off x="1049"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62" name="Line 766"/>
                <p:cNvSpPr>
                  <a:spLocks noChangeShapeType="1"/>
                </p:cNvSpPr>
                <p:nvPr/>
              </p:nvSpPr>
              <p:spPr bwMode="auto">
                <a:xfrm>
                  <a:off x="107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63" name="Line 767"/>
                <p:cNvSpPr>
                  <a:spLocks noChangeShapeType="1"/>
                </p:cNvSpPr>
                <p:nvPr/>
              </p:nvSpPr>
              <p:spPr bwMode="auto">
                <a:xfrm>
                  <a:off x="108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64" name="Line 768"/>
                <p:cNvSpPr>
                  <a:spLocks noChangeShapeType="1"/>
                </p:cNvSpPr>
                <p:nvPr/>
              </p:nvSpPr>
              <p:spPr bwMode="auto">
                <a:xfrm>
                  <a:off x="1107"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65" name="Line 769"/>
                <p:cNvSpPr>
                  <a:spLocks noChangeShapeType="1"/>
                </p:cNvSpPr>
                <p:nvPr/>
              </p:nvSpPr>
              <p:spPr bwMode="auto">
                <a:xfrm>
                  <a:off x="1120"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66" name="Line 770"/>
                <p:cNvSpPr>
                  <a:spLocks noChangeShapeType="1"/>
                </p:cNvSpPr>
                <p:nvPr/>
              </p:nvSpPr>
              <p:spPr bwMode="auto">
                <a:xfrm>
                  <a:off x="114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67" name="Line 771"/>
                <p:cNvSpPr>
                  <a:spLocks noChangeShapeType="1"/>
                </p:cNvSpPr>
                <p:nvPr/>
              </p:nvSpPr>
              <p:spPr bwMode="auto">
                <a:xfrm>
                  <a:off x="115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68" name="Line 772"/>
                <p:cNvSpPr>
                  <a:spLocks noChangeShapeType="1"/>
                </p:cNvSpPr>
                <p:nvPr/>
              </p:nvSpPr>
              <p:spPr bwMode="auto">
                <a:xfrm>
                  <a:off x="117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69" name="Line 773"/>
                <p:cNvSpPr>
                  <a:spLocks noChangeShapeType="1"/>
                </p:cNvSpPr>
                <p:nvPr/>
              </p:nvSpPr>
              <p:spPr bwMode="auto">
                <a:xfrm>
                  <a:off x="1191" y="780"/>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70" name="Line 774"/>
                <p:cNvSpPr>
                  <a:spLocks noChangeShapeType="1"/>
                </p:cNvSpPr>
                <p:nvPr/>
              </p:nvSpPr>
              <p:spPr bwMode="auto">
                <a:xfrm>
                  <a:off x="1213"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71" name="Line 775"/>
                <p:cNvSpPr>
                  <a:spLocks noChangeShapeType="1"/>
                </p:cNvSpPr>
                <p:nvPr/>
              </p:nvSpPr>
              <p:spPr bwMode="auto">
                <a:xfrm>
                  <a:off x="1226"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72" name="Line 776"/>
                <p:cNvSpPr>
                  <a:spLocks noChangeShapeType="1"/>
                </p:cNvSpPr>
                <p:nvPr/>
              </p:nvSpPr>
              <p:spPr bwMode="auto">
                <a:xfrm>
                  <a:off x="124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73" name="Line 777"/>
                <p:cNvSpPr>
                  <a:spLocks noChangeShapeType="1"/>
                </p:cNvSpPr>
                <p:nvPr/>
              </p:nvSpPr>
              <p:spPr bwMode="auto">
                <a:xfrm>
                  <a:off x="1261"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74" name="Line 778"/>
                <p:cNvSpPr>
                  <a:spLocks noChangeShapeType="1"/>
                </p:cNvSpPr>
                <p:nvPr/>
              </p:nvSpPr>
              <p:spPr bwMode="auto">
                <a:xfrm>
                  <a:off x="1283"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75" name="Line 779"/>
                <p:cNvSpPr>
                  <a:spLocks noChangeShapeType="1"/>
                </p:cNvSpPr>
                <p:nvPr/>
              </p:nvSpPr>
              <p:spPr bwMode="auto">
                <a:xfrm>
                  <a:off x="1296"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76" name="Line 780"/>
                <p:cNvSpPr>
                  <a:spLocks noChangeShapeType="1"/>
                </p:cNvSpPr>
                <p:nvPr/>
              </p:nvSpPr>
              <p:spPr bwMode="auto">
                <a:xfrm>
                  <a:off x="1319"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77" name="Line 781"/>
                <p:cNvSpPr>
                  <a:spLocks noChangeShapeType="1"/>
                </p:cNvSpPr>
                <p:nvPr/>
              </p:nvSpPr>
              <p:spPr bwMode="auto">
                <a:xfrm>
                  <a:off x="1332"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78" name="Line 782"/>
                <p:cNvSpPr>
                  <a:spLocks noChangeShapeType="1"/>
                </p:cNvSpPr>
                <p:nvPr/>
              </p:nvSpPr>
              <p:spPr bwMode="auto">
                <a:xfrm>
                  <a:off x="1354"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79" name="Line 783"/>
                <p:cNvSpPr>
                  <a:spLocks noChangeShapeType="1"/>
                </p:cNvSpPr>
                <p:nvPr/>
              </p:nvSpPr>
              <p:spPr bwMode="auto">
                <a:xfrm>
                  <a:off x="1367"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80" name="Line 784"/>
                <p:cNvSpPr>
                  <a:spLocks noChangeShapeType="1"/>
                </p:cNvSpPr>
                <p:nvPr/>
              </p:nvSpPr>
              <p:spPr bwMode="auto">
                <a:xfrm>
                  <a:off x="1389"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81" name="Line 785"/>
                <p:cNvSpPr>
                  <a:spLocks noChangeShapeType="1"/>
                </p:cNvSpPr>
                <p:nvPr/>
              </p:nvSpPr>
              <p:spPr bwMode="auto">
                <a:xfrm>
                  <a:off x="1402"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82" name="Line 786"/>
                <p:cNvSpPr>
                  <a:spLocks noChangeShapeType="1"/>
                </p:cNvSpPr>
                <p:nvPr/>
              </p:nvSpPr>
              <p:spPr bwMode="auto">
                <a:xfrm>
                  <a:off x="1425"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83" name="Line 787"/>
                <p:cNvSpPr>
                  <a:spLocks noChangeShapeType="1"/>
                </p:cNvSpPr>
                <p:nvPr/>
              </p:nvSpPr>
              <p:spPr bwMode="auto">
                <a:xfrm>
                  <a:off x="1438"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84" name="Line 788"/>
                <p:cNvSpPr>
                  <a:spLocks noChangeShapeType="1"/>
                </p:cNvSpPr>
                <p:nvPr/>
              </p:nvSpPr>
              <p:spPr bwMode="auto">
                <a:xfrm>
                  <a:off x="1460"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85" name="Line 789"/>
                <p:cNvSpPr>
                  <a:spLocks noChangeShapeType="1"/>
                </p:cNvSpPr>
                <p:nvPr/>
              </p:nvSpPr>
              <p:spPr bwMode="auto">
                <a:xfrm>
                  <a:off x="1473"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86" name="Line 790"/>
                <p:cNvSpPr>
                  <a:spLocks noChangeShapeType="1"/>
                </p:cNvSpPr>
                <p:nvPr/>
              </p:nvSpPr>
              <p:spPr bwMode="auto">
                <a:xfrm>
                  <a:off x="1495"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87" name="Line 791"/>
                <p:cNvSpPr>
                  <a:spLocks noChangeShapeType="1"/>
                </p:cNvSpPr>
                <p:nvPr/>
              </p:nvSpPr>
              <p:spPr bwMode="auto">
                <a:xfrm>
                  <a:off x="1508"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88" name="Line 792"/>
                <p:cNvSpPr>
                  <a:spLocks noChangeShapeType="1"/>
                </p:cNvSpPr>
                <p:nvPr/>
              </p:nvSpPr>
              <p:spPr bwMode="auto">
                <a:xfrm>
                  <a:off x="1531"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89" name="Line 793"/>
                <p:cNvSpPr>
                  <a:spLocks noChangeShapeType="1"/>
                </p:cNvSpPr>
                <p:nvPr/>
              </p:nvSpPr>
              <p:spPr bwMode="auto">
                <a:xfrm>
                  <a:off x="1543"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90" name="Line 794"/>
                <p:cNvSpPr>
                  <a:spLocks noChangeShapeType="1"/>
                </p:cNvSpPr>
                <p:nvPr/>
              </p:nvSpPr>
              <p:spPr bwMode="auto">
                <a:xfrm>
                  <a:off x="1566"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91" name="Line 795"/>
                <p:cNvSpPr>
                  <a:spLocks noChangeShapeType="1"/>
                </p:cNvSpPr>
                <p:nvPr/>
              </p:nvSpPr>
              <p:spPr bwMode="auto">
                <a:xfrm>
                  <a:off x="1579"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92" name="Line 796"/>
                <p:cNvSpPr>
                  <a:spLocks noChangeShapeType="1"/>
                </p:cNvSpPr>
                <p:nvPr/>
              </p:nvSpPr>
              <p:spPr bwMode="auto">
                <a:xfrm>
                  <a:off x="1601"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93" name="Line 797"/>
                <p:cNvSpPr>
                  <a:spLocks noChangeShapeType="1"/>
                </p:cNvSpPr>
                <p:nvPr/>
              </p:nvSpPr>
              <p:spPr bwMode="auto">
                <a:xfrm>
                  <a:off x="1614"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94" name="Line 798"/>
                <p:cNvSpPr>
                  <a:spLocks noChangeShapeType="1"/>
                </p:cNvSpPr>
                <p:nvPr/>
              </p:nvSpPr>
              <p:spPr bwMode="auto">
                <a:xfrm>
                  <a:off x="1636"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95" name="Line 799"/>
                <p:cNvSpPr>
                  <a:spLocks noChangeShapeType="1"/>
                </p:cNvSpPr>
                <p:nvPr/>
              </p:nvSpPr>
              <p:spPr bwMode="auto">
                <a:xfrm>
                  <a:off x="1649"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96" name="Line 800"/>
                <p:cNvSpPr>
                  <a:spLocks noChangeShapeType="1"/>
                </p:cNvSpPr>
                <p:nvPr/>
              </p:nvSpPr>
              <p:spPr bwMode="auto">
                <a:xfrm>
                  <a:off x="167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97" name="Line 801"/>
                <p:cNvSpPr>
                  <a:spLocks noChangeShapeType="1"/>
                </p:cNvSpPr>
                <p:nvPr/>
              </p:nvSpPr>
              <p:spPr bwMode="auto">
                <a:xfrm>
                  <a:off x="168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98" name="Line 802"/>
                <p:cNvSpPr>
                  <a:spLocks noChangeShapeType="1"/>
                </p:cNvSpPr>
                <p:nvPr/>
              </p:nvSpPr>
              <p:spPr bwMode="auto">
                <a:xfrm>
                  <a:off x="1707"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99" name="Line 803"/>
                <p:cNvSpPr>
                  <a:spLocks noChangeShapeType="1"/>
                </p:cNvSpPr>
                <p:nvPr/>
              </p:nvSpPr>
              <p:spPr bwMode="auto">
                <a:xfrm>
                  <a:off x="1720"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00" name="Line 804"/>
                <p:cNvSpPr>
                  <a:spLocks noChangeShapeType="1"/>
                </p:cNvSpPr>
                <p:nvPr/>
              </p:nvSpPr>
              <p:spPr bwMode="auto">
                <a:xfrm>
                  <a:off x="174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01" name="Line 805"/>
                <p:cNvSpPr>
                  <a:spLocks noChangeShapeType="1"/>
                </p:cNvSpPr>
                <p:nvPr/>
              </p:nvSpPr>
              <p:spPr bwMode="auto">
                <a:xfrm>
                  <a:off x="175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02" name="Line 806"/>
                <p:cNvSpPr>
                  <a:spLocks noChangeShapeType="1"/>
                </p:cNvSpPr>
                <p:nvPr/>
              </p:nvSpPr>
              <p:spPr bwMode="auto">
                <a:xfrm>
                  <a:off x="177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03" name="Line 807"/>
                <p:cNvSpPr>
                  <a:spLocks noChangeShapeType="1"/>
                </p:cNvSpPr>
                <p:nvPr/>
              </p:nvSpPr>
              <p:spPr bwMode="auto">
                <a:xfrm>
                  <a:off x="1790"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04" name="Line 808"/>
                <p:cNvSpPr>
                  <a:spLocks noChangeShapeType="1"/>
                </p:cNvSpPr>
                <p:nvPr/>
              </p:nvSpPr>
              <p:spPr bwMode="auto">
                <a:xfrm>
                  <a:off x="1813"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grpSp>
            <p:nvGrpSpPr>
              <p:cNvPr id="9" name="Group 1010"/>
              <p:cNvGrpSpPr>
                <a:grpSpLocks/>
              </p:cNvGrpSpPr>
              <p:nvPr/>
            </p:nvGrpSpPr>
            <p:grpSpPr bwMode="auto">
              <a:xfrm>
                <a:off x="411" y="373"/>
                <a:ext cx="2112" cy="407"/>
                <a:chOff x="411" y="373"/>
                <a:chExt cx="2112" cy="407"/>
              </a:xfrm>
            </p:grpSpPr>
            <p:sp>
              <p:nvSpPr>
                <p:cNvPr id="3205" name="Line 810"/>
                <p:cNvSpPr>
                  <a:spLocks noChangeShapeType="1"/>
                </p:cNvSpPr>
                <p:nvPr/>
              </p:nvSpPr>
              <p:spPr bwMode="auto">
                <a:xfrm>
                  <a:off x="1826"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06" name="Line 811"/>
                <p:cNvSpPr>
                  <a:spLocks noChangeShapeType="1"/>
                </p:cNvSpPr>
                <p:nvPr/>
              </p:nvSpPr>
              <p:spPr bwMode="auto">
                <a:xfrm>
                  <a:off x="184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07" name="Line 812"/>
                <p:cNvSpPr>
                  <a:spLocks noChangeShapeType="1"/>
                </p:cNvSpPr>
                <p:nvPr/>
              </p:nvSpPr>
              <p:spPr bwMode="auto">
                <a:xfrm>
                  <a:off x="1861"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08" name="Line 813"/>
                <p:cNvSpPr>
                  <a:spLocks noChangeShapeType="1"/>
                </p:cNvSpPr>
                <p:nvPr/>
              </p:nvSpPr>
              <p:spPr bwMode="auto">
                <a:xfrm>
                  <a:off x="1883"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09" name="Line 814"/>
                <p:cNvSpPr>
                  <a:spLocks noChangeShapeType="1"/>
                </p:cNvSpPr>
                <p:nvPr/>
              </p:nvSpPr>
              <p:spPr bwMode="auto">
                <a:xfrm>
                  <a:off x="1896"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10" name="Line 815"/>
                <p:cNvSpPr>
                  <a:spLocks noChangeShapeType="1"/>
                </p:cNvSpPr>
                <p:nvPr/>
              </p:nvSpPr>
              <p:spPr bwMode="auto">
                <a:xfrm>
                  <a:off x="1919"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11" name="Line 816"/>
                <p:cNvSpPr>
                  <a:spLocks noChangeShapeType="1"/>
                </p:cNvSpPr>
                <p:nvPr/>
              </p:nvSpPr>
              <p:spPr bwMode="auto">
                <a:xfrm>
                  <a:off x="1932"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12" name="Line 817"/>
                <p:cNvSpPr>
                  <a:spLocks noChangeShapeType="1"/>
                </p:cNvSpPr>
                <p:nvPr/>
              </p:nvSpPr>
              <p:spPr bwMode="auto">
                <a:xfrm>
                  <a:off x="1954"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13" name="Line 818"/>
                <p:cNvSpPr>
                  <a:spLocks noChangeShapeType="1"/>
                </p:cNvSpPr>
                <p:nvPr/>
              </p:nvSpPr>
              <p:spPr bwMode="auto">
                <a:xfrm>
                  <a:off x="1967"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14" name="Line 819"/>
                <p:cNvSpPr>
                  <a:spLocks noChangeShapeType="1"/>
                </p:cNvSpPr>
                <p:nvPr/>
              </p:nvSpPr>
              <p:spPr bwMode="auto">
                <a:xfrm>
                  <a:off x="1989"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15" name="Line 820"/>
                <p:cNvSpPr>
                  <a:spLocks noChangeShapeType="1"/>
                </p:cNvSpPr>
                <p:nvPr/>
              </p:nvSpPr>
              <p:spPr bwMode="auto">
                <a:xfrm>
                  <a:off x="2002"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16" name="Line 821"/>
                <p:cNvSpPr>
                  <a:spLocks noChangeShapeType="1"/>
                </p:cNvSpPr>
                <p:nvPr/>
              </p:nvSpPr>
              <p:spPr bwMode="auto">
                <a:xfrm>
                  <a:off x="2025"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17" name="Line 822"/>
                <p:cNvSpPr>
                  <a:spLocks noChangeShapeType="1"/>
                </p:cNvSpPr>
                <p:nvPr/>
              </p:nvSpPr>
              <p:spPr bwMode="auto">
                <a:xfrm>
                  <a:off x="2038" y="780"/>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18" name="Line 823"/>
                <p:cNvSpPr>
                  <a:spLocks noChangeShapeType="1"/>
                </p:cNvSpPr>
                <p:nvPr/>
              </p:nvSpPr>
              <p:spPr bwMode="auto">
                <a:xfrm>
                  <a:off x="2060"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19" name="Line 824"/>
                <p:cNvSpPr>
                  <a:spLocks noChangeShapeType="1"/>
                </p:cNvSpPr>
                <p:nvPr/>
              </p:nvSpPr>
              <p:spPr bwMode="auto">
                <a:xfrm>
                  <a:off x="2073"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20" name="Line 825"/>
                <p:cNvSpPr>
                  <a:spLocks noChangeShapeType="1"/>
                </p:cNvSpPr>
                <p:nvPr/>
              </p:nvSpPr>
              <p:spPr bwMode="auto">
                <a:xfrm>
                  <a:off x="2095"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21" name="Line 826"/>
                <p:cNvSpPr>
                  <a:spLocks noChangeShapeType="1"/>
                </p:cNvSpPr>
                <p:nvPr/>
              </p:nvSpPr>
              <p:spPr bwMode="auto">
                <a:xfrm>
                  <a:off x="2108"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22" name="Line 827"/>
                <p:cNvSpPr>
                  <a:spLocks noChangeShapeType="1"/>
                </p:cNvSpPr>
                <p:nvPr/>
              </p:nvSpPr>
              <p:spPr bwMode="auto">
                <a:xfrm>
                  <a:off x="2130"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23" name="Line 828"/>
                <p:cNvSpPr>
                  <a:spLocks noChangeShapeType="1"/>
                </p:cNvSpPr>
                <p:nvPr/>
              </p:nvSpPr>
              <p:spPr bwMode="auto">
                <a:xfrm>
                  <a:off x="2143"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24" name="Line 829"/>
                <p:cNvSpPr>
                  <a:spLocks noChangeShapeType="1"/>
                </p:cNvSpPr>
                <p:nvPr/>
              </p:nvSpPr>
              <p:spPr bwMode="auto">
                <a:xfrm>
                  <a:off x="2166"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25" name="Line 830"/>
                <p:cNvSpPr>
                  <a:spLocks noChangeShapeType="1"/>
                </p:cNvSpPr>
                <p:nvPr/>
              </p:nvSpPr>
              <p:spPr bwMode="auto">
                <a:xfrm>
                  <a:off x="2179"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26" name="Line 831"/>
                <p:cNvSpPr>
                  <a:spLocks noChangeShapeType="1"/>
                </p:cNvSpPr>
                <p:nvPr/>
              </p:nvSpPr>
              <p:spPr bwMode="auto">
                <a:xfrm>
                  <a:off x="2201"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27" name="Line 832"/>
                <p:cNvSpPr>
                  <a:spLocks noChangeShapeType="1"/>
                </p:cNvSpPr>
                <p:nvPr/>
              </p:nvSpPr>
              <p:spPr bwMode="auto">
                <a:xfrm>
                  <a:off x="2214"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28" name="Line 833"/>
                <p:cNvSpPr>
                  <a:spLocks noChangeShapeType="1"/>
                </p:cNvSpPr>
                <p:nvPr/>
              </p:nvSpPr>
              <p:spPr bwMode="auto">
                <a:xfrm>
                  <a:off x="2236"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29" name="Line 834"/>
                <p:cNvSpPr>
                  <a:spLocks noChangeShapeType="1"/>
                </p:cNvSpPr>
                <p:nvPr/>
              </p:nvSpPr>
              <p:spPr bwMode="auto">
                <a:xfrm>
                  <a:off x="2249"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30" name="Line 835"/>
                <p:cNvSpPr>
                  <a:spLocks noChangeShapeType="1"/>
                </p:cNvSpPr>
                <p:nvPr/>
              </p:nvSpPr>
              <p:spPr bwMode="auto">
                <a:xfrm>
                  <a:off x="227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31" name="Line 836"/>
                <p:cNvSpPr>
                  <a:spLocks noChangeShapeType="1"/>
                </p:cNvSpPr>
                <p:nvPr/>
              </p:nvSpPr>
              <p:spPr bwMode="auto">
                <a:xfrm>
                  <a:off x="228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32" name="Line 837"/>
                <p:cNvSpPr>
                  <a:spLocks noChangeShapeType="1"/>
                </p:cNvSpPr>
                <p:nvPr/>
              </p:nvSpPr>
              <p:spPr bwMode="auto">
                <a:xfrm>
                  <a:off x="2307"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33" name="Line 838"/>
                <p:cNvSpPr>
                  <a:spLocks noChangeShapeType="1"/>
                </p:cNvSpPr>
                <p:nvPr/>
              </p:nvSpPr>
              <p:spPr bwMode="auto">
                <a:xfrm>
                  <a:off x="2320"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34" name="Line 839"/>
                <p:cNvSpPr>
                  <a:spLocks noChangeShapeType="1"/>
                </p:cNvSpPr>
                <p:nvPr/>
              </p:nvSpPr>
              <p:spPr bwMode="auto">
                <a:xfrm>
                  <a:off x="234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35" name="Line 840"/>
                <p:cNvSpPr>
                  <a:spLocks noChangeShapeType="1"/>
                </p:cNvSpPr>
                <p:nvPr/>
              </p:nvSpPr>
              <p:spPr bwMode="auto">
                <a:xfrm>
                  <a:off x="235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36" name="Line 841"/>
                <p:cNvSpPr>
                  <a:spLocks noChangeShapeType="1"/>
                </p:cNvSpPr>
                <p:nvPr/>
              </p:nvSpPr>
              <p:spPr bwMode="auto">
                <a:xfrm>
                  <a:off x="237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37" name="Line 842"/>
                <p:cNvSpPr>
                  <a:spLocks noChangeShapeType="1"/>
                </p:cNvSpPr>
                <p:nvPr/>
              </p:nvSpPr>
              <p:spPr bwMode="auto">
                <a:xfrm>
                  <a:off x="2390"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38" name="Line 843"/>
                <p:cNvSpPr>
                  <a:spLocks noChangeShapeType="1"/>
                </p:cNvSpPr>
                <p:nvPr/>
              </p:nvSpPr>
              <p:spPr bwMode="auto">
                <a:xfrm>
                  <a:off x="2413"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39" name="Line 844"/>
                <p:cNvSpPr>
                  <a:spLocks noChangeShapeType="1"/>
                </p:cNvSpPr>
                <p:nvPr/>
              </p:nvSpPr>
              <p:spPr bwMode="auto">
                <a:xfrm>
                  <a:off x="2426"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40" name="Line 845"/>
                <p:cNvSpPr>
                  <a:spLocks noChangeShapeType="1"/>
                </p:cNvSpPr>
                <p:nvPr/>
              </p:nvSpPr>
              <p:spPr bwMode="auto">
                <a:xfrm>
                  <a:off x="244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41" name="Line 846"/>
                <p:cNvSpPr>
                  <a:spLocks noChangeShapeType="1"/>
                </p:cNvSpPr>
                <p:nvPr/>
              </p:nvSpPr>
              <p:spPr bwMode="auto">
                <a:xfrm>
                  <a:off x="2461"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42" name="Line 847"/>
                <p:cNvSpPr>
                  <a:spLocks noChangeShapeType="1"/>
                </p:cNvSpPr>
                <p:nvPr/>
              </p:nvSpPr>
              <p:spPr bwMode="auto">
                <a:xfrm>
                  <a:off x="2483"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44" name="Line 849"/>
                <p:cNvSpPr>
                  <a:spLocks noChangeShapeType="1"/>
                </p:cNvSpPr>
                <p:nvPr/>
              </p:nvSpPr>
              <p:spPr bwMode="auto">
                <a:xfrm flipH="1">
                  <a:off x="411" y="577"/>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45" name="Line 850"/>
                <p:cNvSpPr>
                  <a:spLocks noChangeShapeType="1"/>
                </p:cNvSpPr>
                <p:nvPr/>
              </p:nvSpPr>
              <p:spPr bwMode="auto">
                <a:xfrm>
                  <a:off x="2485" y="577"/>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46" name="Line 851"/>
                <p:cNvSpPr>
                  <a:spLocks noChangeShapeType="1"/>
                </p:cNvSpPr>
                <p:nvPr/>
              </p:nvSpPr>
              <p:spPr bwMode="auto">
                <a:xfrm>
                  <a:off x="449"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47" name="Line 852"/>
                <p:cNvSpPr>
                  <a:spLocks noChangeShapeType="1"/>
                </p:cNvSpPr>
                <p:nvPr/>
              </p:nvSpPr>
              <p:spPr bwMode="auto">
                <a:xfrm>
                  <a:off x="47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48" name="Line 853"/>
                <p:cNvSpPr>
                  <a:spLocks noChangeShapeType="1"/>
                </p:cNvSpPr>
                <p:nvPr/>
              </p:nvSpPr>
              <p:spPr bwMode="auto">
                <a:xfrm>
                  <a:off x="48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49" name="Line 854"/>
                <p:cNvSpPr>
                  <a:spLocks noChangeShapeType="1"/>
                </p:cNvSpPr>
                <p:nvPr/>
              </p:nvSpPr>
              <p:spPr bwMode="auto">
                <a:xfrm>
                  <a:off x="507"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50" name="Line 855"/>
                <p:cNvSpPr>
                  <a:spLocks noChangeShapeType="1"/>
                </p:cNvSpPr>
                <p:nvPr/>
              </p:nvSpPr>
              <p:spPr bwMode="auto">
                <a:xfrm>
                  <a:off x="520"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51" name="Line 856"/>
                <p:cNvSpPr>
                  <a:spLocks noChangeShapeType="1"/>
                </p:cNvSpPr>
                <p:nvPr/>
              </p:nvSpPr>
              <p:spPr bwMode="auto">
                <a:xfrm>
                  <a:off x="54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52" name="Line 857"/>
                <p:cNvSpPr>
                  <a:spLocks noChangeShapeType="1"/>
                </p:cNvSpPr>
                <p:nvPr/>
              </p:nvSpPr>
              <p:spPr bwMode="auto">
                <a:xfrm>
                  <a:off x="55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53" name="Line 858"/>
                <p:cNvSpPr>
                  <a:spLocks noChangeShapeType="1"/>
                </p:cNvSpPr>
                <p:nvPr/>
              </p:nvSpPr>
              <p:spPr bwMode="auto">
                <a:xfrm>
                  <a:off x="57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54" name="Line 859"/>
                <p:cNvSpPr>
                  <a:spLocks noChangeShapeType="1"/>
                </p:cNvSpPr>
                <p:nvPr/>
              </p:nvSpPr>
              <p:spPr bwMode="auto">
                <a:xfrm>
                  <a:off x="591" y="577"/>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55" name="Line 860"/>
                <p:cNvSpPr>
                  <a:spLocks noChangeShapeType="1"/>
                </p:cNvSpPr>
                <p:nvPr/>
              </p:nvSpPr>
              <p:spPr bwMode="auto">
                <a:xfrm>
                  <a:off x="613"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56" name="Line 861"/>
                <p:cNvSpPr>
                  <a:spLocks noChangeShapeType="1"/>
                </p:cNvSpPr>
                <p:nvPr/>
              </p:nvSpPr>
              <p:spPr bwMode="auto">
                <a:xfrm>
                  <a:off x="626"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57" name="Line 862"/>
                <p:cNvSpPr>
                  <a:spLocks noChangeShapeType="1"/>
                </p:cNvSpPr>
                <p:nvPr/>
              </p:nvSpPr>
              <p:spPr bwMode="auto">
                <a:xfrm>
                  <a:off x="64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58" name="Line 863"/>
                <p:cNvSpPr>
                  <a:spLocks noChangeShapeType="1"/>
                </p:cNvSpPr>
                <p:nvPr/>
              </p:nvSpPr>
              <p:spPr bwMode="auto">
                <a:xfrm>
                  <a:off x="661"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59" name="Line 864"/>
                <p:cNvSpPr>
                  <a:spLocks noChangeShapeType="1"/>
                </p:cNvSpPr>
                <p:nvPr/>
              </p:nvSpPr>
              <p:spPr bwMode="auto">
                <a:xfrm>
                  <a:off x="684" y="577"/>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60" name="Line 865"/>
                <p:cNvSpPr>
                  <a:spLocks noChangeShapeType="1"/>
                </p:cNvSpPr>
                <p:nvPr/>
              </p:nvSpPr>
              <p:spPr bwMode="auto">
                <a:xfrm>
                  <a:off x="696"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61" name="Line 866"/>
                <p:cNvSpPr>
                  <a:spLocks noChangeShapeType="1"/>
                </p:cNvSpPr>
                <p:nvPr/>
              </p:nvSpPr>
              <p:spPr bwMode="auto">
                <a:xfrm>
                  <a:off x="719"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62" name="Line 867"/>
                <p:cNvSpPr>
                  <a:spLocks noChangeShapeType="1"/>
                </p:cNvSpPr>
                <p:nvPr/>
              </p:nvSpPr>
              <p:spPr bwMode="auto">
                <a:xfrm>
                  <a:off x="732"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63" name="Line 868"/>
                <p:cNvSpPr>
                  <a:spLocks noChangeShapeType="1"/>
                </p:cNvSpPr>
                <p:nvPr/>
              </p:nvSpPr>
              <p:spPr bwMode="auto">
                <a:xfrm>
                  <a:off x="754"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64" name="Line 869"/>
                <p:cNvSpPr>
                  <a:spLocks noChangeShapeType="1"/>
                </p:cNvSpPr>
                <p:nvPr/>
              </p:nvSpPr>
              <p:spPr bwMode="auto">
                <a:xfrm>
                  <a:off x="767"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65" name="Line 870"/>
                <p:cNvSpPr>
                  <a:spLocks noChangeShapeType="1"/>
                </p:cNvSpPr>
                <p:nvPr/>
              </p:nvSpPr>
              <p:spPr bwMode="auto">
                <a:xfrm>
                  <a:off x="789"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66" name="Line 871"/>
                <p:cNvSpPr>
                  <a:spLocks noChangeShapeType="1"/>
                </p:cNvSpPr>
                <p:nvPr/>
              </p:nvSpPr>
              <p:spPr bwMode="auto">
                <a:xfrm>
                  <a:off x="802"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67" name="Line 872"/>
                <p:cNvSpPr>
                  <a:spLocks noChangeShapeType="1"/>
                </p:cNvSpPr>
                <p:nvPr/>
              </p:nvSpPr>
              <p:spPr bwMode="auto">
                <a:xfrm>
                  <a:off x="825"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68" name="Line 873"/>
                <p:cNvSpPr>
                  <a:spLocks noChangeShapeType="1"/>
                </p:cNvSpPr>
                <p:nvPr/>
              </p:nvSpPr>
              <p:spPr bwMode="auto">
                <a:xfrm>
                  <a:off x="838"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69" name="Line 874"/>
                <p:cNvSpPr>
                  <a:spLocks noChangeShapeType="1"/>
                </p:cNvSpPr>
                <p:nvPr/>
              </p:nvSpPr>
              <p:spPr bwMode="auto">
                <a:xfrm>
                  <a:off x="860"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70" name="Line 875"/>
                <p:cNvSpPr>
                  <a:spLocks noChangeShapeType="1"/>
                </p:cNvSpPr>
                <p:nvPr/>
              </p:nvSpPr>
              <p:spPr bwMode="auto">
                <a:xfrm>
                  <a:off x="873"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71" name="Line 876"/>
                <p:cNvSpPr>
                  <a:spLocks noChangeShapeType="1"/>
                </p:cNvSpPr>
                <p:nvPr/>
              </p:nvSpPr>
              <p:spPr bwMode="auto">
                <a:xfrm>
                  <a:off x="895"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72" name="Line 877"/>
                <p:cNvSpPr>
                  <a:spLocks noChangeShapeType="1"/>
                </p:cNvSpPr>
                <p:nvPr/>
              </p:nvSpPr>
              <p:spPr bwMode="auto">
                <a:xfrm>
                  <a:off x="908"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73" name="Line 878"/>
                <p:cNvSpPr>
                  <a:spLocks noChangeShapeType="1"/>
                </p:cNvSpPr>
                <p:nvPr/>
              </p:nvSpPr>
              <p:spPr bwMode="auto">
                <a:xfrm>
                  <a:off x="931"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74" name="Line 879"/>
                <p:cNvSpPr>
                  <a:spLocks noChangeShapeType="1"/>
                </p:cNvSpPr>
                <p:nvPr/>
              </p:nvSpPr>
              <p:spPr bwMode="auto">
                <a:xfrm>
                  <a:off x="943"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75" name="Line 880"/>
                <p:cNvSpPr>
                  <a:spLocks noChangeShapeType="1"/>
                </p:cNvSpPr>
                <p:nvPr/>
              </p:nvSpPr>
              <p:spPr bwMode="auto">
                <a:xfrm>
                  <a:off x="966"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76" name="Line 881"/>
                <p:cNvSpPr>
                  <a:spLocks noChangeShapeType="1"/>
                </p:cNvSpPr>
                <p:nvPr/>
              </p:nvSpPr>
              <p:spPr bwMode="auto">
                <a:xfrm>
                  <a:off x="979"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77" name="Line 882"/>
                <p:cNvSpPr>
                  <a:spLocks noChangeShapeType="1"/>
                </p:cNvSpPr>
                <p:nvPr/>
              </p:nvSpPr>
              <p:spPr bwMode="auto">
                <a:xfrm>
                  <a:off x="1001"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78" name="Line 883"/>
                <p:cNvSpPr>
                  <a:spLocks noChangeShapeType="1"/>
                </p:cNvSpPr>
                <p:nvPr/>
              </p:nvSpPr>
              <p:spPr bwMode="auto">
                <a:xfrm>
                  <a:off x="1014"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79" name="Line 884"/>
                <p:cNvSpPr>
                  <a:spLocks noChangeShapeType="1"/>
                </p:cNvSpPr>
                <p:nvPr/>
              </p:nvSpPr>
              <p:spPr bwMode="auto">
                <a:xfrm>
                  <a:off x="1036"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80" name="Line 885"/>
                <p:cNvSpPr>
                  <a:spLocks noChangeShapeType="1"/>
                </p:cNvSpPr>
                <p:nvPr/>
              </p:nvSpPr>
              <p:spPr bwMode="auto">
                <a:xfrm>
                  <a:off x="1049"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81" name="Line 886"/>
                <p:cNvSpPr>
                  <a:spLocks noChangeShapeType="1"/>
                </p:cNvSpPr>
                <p:nvPr/>
              </p:nvSpPr>
              <p:spPr bwMode="auto">
                <a:xfrm>
                  <a:off x="107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82" name="Line 887"/>
                <p:cNvSpPr>
                  <a:spLocks noChangeShapeType="1"/>
                </p:cNvSpPr>
                <p:nvPr/>
              </p:nvSpPr>
              <p:spPr bwMode="auto">
                <a:xfrm>
                  <a:off x="108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83" name="Line 888"/>
                <p:cNvSpPr>
                  <a:spLocks noChangeShapeType="1"/>
                </p:cNvSpPr>
                <p:nvPr/>
              </p:nvSpPr>
              <p:spPr bwMode="auto">
                <a:xfrm>
                  <a:off x="1107"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84" name="Line 889"/>
                <p:cNvSpPr>
                  <a:spLocks noChangeShapeType="1"/>
                </p:cNvSpPr>
                <p:nvPr/>
              </p:nvSpPr>
              <p:spPr bwMode="auto">
                <a:xfrm>
                  <a:off x="1120"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85" name="Line 890"/>
                <p:cNvSpPr>
                  <a:spLocks noChangeShapeType="1"/>
                </p:cNvSpPr>
                <p:nvPr/>
              </p:nvSpPr>
              <p:spPr bwMode="auto">
                <a:xfrm>
                  <a:off x="114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86" name="Line 891"/>
                <p:cNvSpPr>
                  <a:spLocks noChangeShapeType="1"/>
                </p:cNvSpPr>
                <p:nvPr/>
              </p:nvSpPr>
              <p:spPr bwMode="auto">
                <a:xfrm>
                  <a:off x="115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87" name="Line 892"/>
                <p:cNvSpPr>
                  <a:spLocks noChangeShapeType="1"/>
                </p:cNvSpPr>
                <p:nvPr/>
              </p:nvSpPr>
              <p:spPr bwMode="auto">
                <a:xfrm>
                  <a:off x="117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88" name="Line 893"/>
                <p:cNvSpPr>
                  <a:spLocks noChangeShapeType="1"/>
                </p:cNvSpPr>
                <p:nvPr/>
              </p:nvSpPr>
              <p:spPr bwMode="auto">
                <a:xfrm>
                  <a:off x="1191" y="577"/>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89" name="Line 894"/>
                <p:cNvSpPr>
                  <a:spLocks noChangeShapeType="1"/>
                </p:cNvSpPr>
                <p:nvPr/>
              </p:nvSpPr>
              <p:spPr bwMode="auto">
                <a:xfrm>
                  <a:off x="1213"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90" name="Line 895"/>
                <p:cNvSpPr>
                  <a:spLocks noChangeShapeType="1"/>
                </p:cNvSpPr>
                <p:nvPr/>
              </p:nvSpPr>
              <p:spPr bwMode="auto">
                <a:xfrm>
                  <a:off x="1226"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91" name="Line 896"/>
                <p:cNvSpPr>
                  <a:spLocks noChangeShapeType="1"/>
                </p:cNvSpPr>
                <p:nvPr/>
              </p:nvSpPr>
              <p:spPr bwMode="auto">
                <a:xfrm>
                  <a:off x="124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92" name="Line 897"/>
                <p:cNvSpPr>
                  <a:spLocks noChangeShapeType="1"/>
                </p:cNvSpPr>
                <p:nvPr/>
              </p:nvSpPr>
              <p:spPr bwMode="auto">
                <a:xfrm>
                  <a:off x="1261"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93" name="Line 898"/>
                <p:cNvSpPr>
                  <a:spLocks noChangeShapeType="1"/>
                </p:cNvSpPr>
                <p:nvPr/>
              </p:nvSpPr>
              <p:spPr bwMode="auto">
                <a:xfrm>
                  <a:off x="1283"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94" name="Line 899"/>
                <p:cNvSpPr>
                  <a:spLocks noChangeShapeType="1"/>
                </p:cNvSpPr>
                <p:nvPr/>
              </p:nvSpPr>
              <p:spPr bwMode="auto">
                <a:xfrm>
                  <a:off x="1296"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95" name="Line 900"/>
                <p:cNvSpPr>
                  <a:spLocks noChangeShapeType="1"/>
                </p:cNvSpPr>
                <p:nvPr/>
              </p:nvSpPr>
              <p:spPr bwMode="auto">
                <a:xfrm>
                  <a:off x="1319"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96" name="Line 901"/>
                <p:cNvSpPr>
                  <a:spLocks noChangeShapeType="1"/>
                </p:cNvSpPr>
                <p:nvPr/>
              </p:nvSpPr>
              <p:spPr bwMode="auto">
                <a:xfrm>
                  <a:off x="1332"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97" name="Line 902"/>
                <p:cNvSpPr>
                  <a:spLocks noChangeShapeType="1"/>
                </p:cNvSpPr>
                <p:nvPr/>
              </p:nvSpPr>
              <p:spPr bwMode="auto">
                <a:xfrm>
                  <a:off x="1354"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98" name="Line 903"/>
                <p:cNvSpPr>
                  <a:spLocks noChangeShapeType="1"/>
                </p:cNvSpPr>
                <p:nvPr/>
              </p:nvSpPr>
              <p:spPr bwMode="auto">
                <a:xfrm>
                  <a:off x="1367"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99" name="Line 904"/>
                <p:cNvSpPr>
                  <a:spLocks noChangeShapeType="1"/>
                </p:cNvSpPr>
                <p:nvPr/>
              </p:nvSpPr>
              <p:spPr bwMode="auto">
                <a:xfrm>
                  <a:off x="1389"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00" name="Line 905"/>
                <p:cNvSpPr>
                  <a:spLocks noChangeShapeType="1"/>
                </p:cNvSpPr>
                <p:nvPr/>
              </p:nvSpPr>
              <p:spPr bwMode="auto">
                <a:xfrm>
                  <a:off x="1402"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01" name="Line 906"/>
                <p:cNvSpPr>
                  <a:spLocks noChangeShapeType="1"/>
                </p:cNvSpPr>
                <p:nvPr/>
              </p:nvSpPr>
              <p:spPr bwMode="auto">
                <a:xfrm>
                  <a:off x="1425"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02" name="Line 907"/>
                <p:cNvSpPr>
                  <a:spLocks noChangeShapeType="1"/>
                </p:cNvSpPr>
                <p:nvPr/>
              </p:nvSpPr>
              <p:spPr bwMode="auto">
                <a:xfrm>
                  <a:off x="1438"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03" name="Line 908"/>
                <p:cNvSpPr>
                  <a:spLocks noChangeShapeType="1"/>
                </p:cNvSpPr>
                <p:nvPr/>
              </p:nvSpPr>
              <p:spPr bwMode="auto">
                <a:xfrm>
                  <a:off x="1460"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04" name="Line 909"/>
                <p:cNvSpPr>
                  <a:spLocks noChangeShapeType="1"/>
                </p:cNvSpPr>
                <p:nvPr/>
              </p:nvSpPr>
              <p:spPr bwMode="auto">
                <a:xfrm>
                  <a:off x="1473"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05" name="Line 910"/>
                <p:cNvSpPr>
                  <a:spLocks noChangeShapeType="1"/>
                </p:cNvSpPr>
                <p:nvPr/>
              </p:nvSpPr>
              <p:spPr bwMode="auto">
                <a:xfrm>
                  <a:off x="1495"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06" name="Line 911"/>
                <p:cNvSpPr>
                  <a:spLocks noChangeShapeType="1"/>
                </p:cNvSpPr>
                <p:nvPr/>
              </p:nvSpPr>
              <p:spPr bwMode="auto">
                <a:xfrm>
                  <a:off x="1508"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07" name="Line 912"/>
                <p:cNvSpPr>
                  <a:spLocks noChangeShapeType="1"/>
                </p:cNvSpPr>
                <p:nvPr/>
              </p:nvSpPr>
              <p:spPr bwMode="auto">
                <a:xfrm>
                  <a:off x="1531"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08" name="Line 913"/>
                <p:cNvSpPr>
                  <a:spLocks noChangeShapeType="1"/>
                </p:cNvSpPr>
                <p:nvPr/>
              </p:nvSpPr>
              <p:spPr bwMode="auto">
                <a:xfrm>
                  <a:off x="1543"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09" name="Line 914"/>
                <p:cNvSpPr>
                  <a:spLocks noChangeShapeType="1"/>
                </p:cNvSpPr>
                <p:nvPr/>
              </p:nvSpPr>
              <p:spPr bwMode="auto">
                <a:xfrm>
                  <a:off x="1566"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10" name="Line 915"/>
                <p:cNvSpPr>
                  <a:spLocks noChangeShapeType="1"/>
                </p:cNvSpPr>
                <p:nvPr/>
              </p:nvSpPr>
              <p:spPr bwMode="auto">
                <a:xfrm>
                  <a:off x="1579"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11" name="Line 916"/>
                <p:cNvSpPr>
                  <a:spLocks noChangeShapeType="1"/>
                </p:cNvSpPr>
                <p:nvPr/>
              </p:nvSpPr>
              <p:spPr bwMode="auto">
                <a:xfrm>
                  <a:off x="1601"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12" name="Line 917"/>
                <p:cNvSpPr>
                  <a:spLocks noChangeShapeType="1"/>
                </p:cNvSpPr>
                <p:nvPr/>
              </p:nvSpPr>
              <p:spPr bwMode="auto">
                <a:xfrm>
                  <a:off x="1614"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13" name="Line 918"/>
                <p:cNvSpPr>
                  <a:spLocks noChangeShapeType="1"/>
                </p:cNvSpPr>
                <p:nvPr/>
              </p:nvSpPr>
              <p:spPr bwMode="auto">
                <a:xfrm>
                  <a:off x="1636"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14" name="Line 919"/>
                <p:cNvSpPr>
                  <a:spLocks noChangeShapeType="1"/>
                </p:cNvSpPr>
                <p:nvPr/>
              </p:nvSpPr>
              <p:spPr bwMode="auto">
                <a:xfrm>
                  <a:off x="1649"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15" name="Line 920"/>
                <p:cNvSpPr>
                  <a:spLocks noChangeShapeType="1"/>
                </p:cNvSpPr>
                <p:nvPr/>
              </p:nvSpPr>
              <p:spPr bwMode="auto">
                <a:xfrm>
                  <a:off x="167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16" name="Line 921"/>
                <p:cNvSpPr>
                  <a:spLocks noChangeShapeType="1"/>
                </p:cNvSpPr>
                <p:nvPr/>
              </p:nvSpPr>
              <p:spPr bwMode="auto">
                <a:xfrm>
                  <a:off x="168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17" name="Line 922"/>
                <p:cNvSpPr>
                  <a:spLocks noChangeShapeType="1"/>
                </p:cNvSpPr>
                <p:nvPr/>
              </p:nvSpPr>
              <p:spPr bwMode="auto">
                <a:xfrm>
                  <a:off x="1707"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18" name="Line 923"/>
                <p:cNvSpPr>
                  <a:spLocks noChangeShapeType="1"/>
                </p:cNvSpPr>
                <p:nvPr/>
              </p:nvSpPr>
              <p:spPr bwMode="auto">
                <a:xfrm>
                  <a:off x="1720"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19" name="Line 924"/>
                <p:cNvSpPr>
                  <a:spLocks noChangeShapeType="1"/>
                </p:cNvSpPr>
                <p:nvPr/>
              </p:nvSpPr>
              <p:spPr bwMode="auto">
                <a:xfrm>
                  <a:off x="174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20" name="Line 925"/>
                <p:cNvSpPr>
                  <a:spLocks noChangeShapeType="1"/>
                </p:cNvSpPr>
                <p:nvPr/>
              </p:nvSpPr>
              <p:spPr bwMode="auto">
                <a:xfrm>
                  <a:off x="175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21" name="Line 926"/>
                <p:cNvSpPr>
                  <a:spLocks noChangeShapeType="1"/>
                </p:cNvSpPr>
                <p:nvPr/>
              </p:nvSpPr>
              <p:spPr bwMode="auto">
                <a:xfrm>
                  <a:off x="177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22" name="Line 927"/>
                <p:cNvSpPr>
                  <a:spLocks noChangeShapeType="1"/>
                </p:cNvSpPr>
                <p:nvPr/>
              </p:nvSpPr>
              <p:spPr bwMode="auto">
                <a:xfrm>
                  <a:off x="1790"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23" name="Line 928"/>
                <p:cNvSpPr>
                  <a:spLocks noChangeShapeType="1"/>
                </p:cNvSpPr>
                <p:nvPr/>
              </p:nvSpPr>
              <p:spPr bwMode="auto">
                <a:xfrm>
                  <a:off x="1813"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24" name="Line 929"/>
                <p:cNvSpPr>
                  <a:spLocks noChangeShapeType="1"/>
                </p:cNvSpPr>
                <p:nvPr/>
              </p:nvSpPr>
              <p:spPr bwMode="auto">
                <a:xfrm>
                  <a:off x="1826"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25" name="Line 930"/>
                <p:cNvSpPr>
                  <a:spLocks noChangeShapeType="1"/>
                </p:cNvSpPr>
                <p:nvPr/>
              </p:nvSpPr>
              <p:spPr bwMode="auto">
                <a:xfrm>
                  <a:off x="184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26" name="Line 931"/>
                <p:cNvSpPr>
                  <a:spLocks noChangeShapeType="1"/>
                </p:cNvSpPr>
                <p:nvPr/>
              </p:nvSpPr>
              <p:spPr bwMode="auto">
                <a:xfrm>
                  <a:off x="1861"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27" name="Line 932"/>
                <p:cNvSpPr>
                  <a:spLocks noChangeShapeType="1"/>
                </p:cNvSpPr>
                <p:nvPr/>
              </p:nvSpPr>
              <p:spPr bwMode="auto">
                <a:xfrm>
                  <a:off x="1883"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28" name="Line 933"/>
                <p:cNvSpPr>
                  <a:spLocks noChangeShapeType="1"/>
                </p:cNvSpPr>
                <p:nvPr/>
              </p:nvSpPr>
              <p:spPr bwMode="auto">
                <a:xfrm>
                  <a:off x="1896"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29" name="Line 934"/>
                <p:cNvSpPr>
                  <a:spLocks noChangeShapeType="1"/>
                </p:cNvSpPr>
                <p:nvPr/>
              </p:nvSpPr>
              <p:spPr bwMode="auto">
                <a:xfrm>
                  <a:off x="1919"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30" name="Line 935"/>
                <p:cNvSpPr>
                  <a:spLocks noChangeShapeType="1"/>
                </p:cNvSpPr>
                <p:nvPr/>
              </p:nvSpPr>
              <p:spPr bwMode="auto">
                <a:xfrm>
                  <a:off x="1932"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31" name="Line 936"/>
                <p:cNvSpPr>
                  <a:spLocks noChangeShapeType="1"/>
                </p:cNvSpPr>
                <p:nvPr/>
              </p:nvSpPr>
              <p:spPr bwMode="auto">
                <a:xfrm>
                  <a:off x="1954"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32" name="Line 937"/>
                <p:cNvSpPr>
                  <a:spLocks noChangeShapeType="1"/>
                </p:cNvSpPr>
                <p:nvPr/>
              </p:nvSpPr>
              <p:spPr bwMode="auto">
                <a:xfrm>
                  <a:off x="1967"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33" name="Line 938"/>
                <p:cNvSpPr>
                  <a:spLocks noChangeShapeType="1"/>
                </p:cNvSpPr>
                <p:nvPr/>
              </p:nvSpPr>
              <p:spPr bwMode="auto">
                <a:xfrm>
                  <a:off x="1989"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34" name="Line 939"/>
                <p:cNvSpPr>
                  <a:spLocks noChangeShapeType="1"/>
                </p:cNvSpPr>
                <p:nvPr/>
              </p:nvSpPr>
              <p:spPr bwMode="auto">
                <a:xfrm>
                  <a:off x="2002"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35" name="Line 940"/>
                <p:cNvSpPr>
                  <a:spLocks noChangeShapeType="1"/>
                </p:cNvSpPr>
                <p:nvPr/>
              </p:nvSpPr>
              <p:spPr bwMode="auto">
                <a:xfrm>
                  <a:off x="2025"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36" name="Line 941"/>
                <p:cNvSpPr>
                  <a:spLocks noChangeShapeType="1"/>
                </p:cNvSpPr>
                <p:nvPr/>
              </p:nvSpPr>
              <p:spPr bwMode="auto">
                <a:xfrm>
                  <a:off x="2038" y="577"/>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37" name="Line 942"/>
                <p:cNvSpPr>
                  <a:spLocks noChangeShapeType="1"/>
                </p:cNvSpPr>
                <p:nvPr/>
              </p:nvSpPr>
              <p:spPr bwMode="auto">
                <a:xfrm>
                  <a:off x="2060"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38" name="Line 943"/>
                <p:cNvSpPr>
                  <a:spLocks noChangeShapeType="1"/>
                </p:cNvSpPr>
                <p:nvPr/>
              </p:nvSpPr>
              <p:spPr bwMode="auto">
                <a:xfrm>
                  <a:off x="2073"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39" name="Line 944"/>
                <p:cNvSpPr>
                  <a:spLocks noChangeShapeType="1"/>
                </p:cNvSpPr>
                <p:nvPr/>
              </p:nvSpPr>
              <p:spPr bwMode="auto">
                <a:xfrm>
                  <a:off x="2095"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40" name="Line 945"/>
                <p:cNvSpPr>
                  <a:spLocks noChangeShapeType="1"/>
                </p:cNvSpPr>
                <p:nvPr/>
              </p:nvSpPr>
              <p:spPr bwMode="auto">
                <a:xfrm>
                  <a:off x="2108"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41" name="Line 946"/>
                <p:cNvSpPr>
                  <a:spLocks noChangeShapeType="1"/>
                </p:cNvSpPr>
                <p:nvPr/>
              </p:nvSpPr>
              <p:spPr bwMode="auto">
                <a:xfrm>
                  <a:off x="2130"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42" name="Line 947"/>
                <p:cNvSpPr>
                  <a:spLocks noChangeShapeType="1"/>
                </p:cNvSpPr>
                <p:nvPr/>
              </p:nvSpPr>
              <p:spPr bwMode="auto">
                <a:xfrm>
                  <a:off x="2143"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43" name="Line 948"/>
                <p:cNvSpPr>
                  <a:spLocks noChangeShapeType="1"/>
                </p:cNvSpPr>
                <p:nvPr/>
              </p:nvSpPr>
              <p:spPr bwMode="auto">
                <a:xfrm>
                  <a:off x="2166"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44" name="Line 949"/>
                <p:cNvSpPr>
                  <a:spLocks noChangeShapeType="1"/>
                </p:cNvSpPr>
                <p:nvPr/>
              </p:nvSpPr>
              <p:spPr bwMode="auto">
                <a:xfrm>
                  <a:off x="2179"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45" name="Line 950"/>
                <p:cNvSpPr>
                  <a:spLocks noChangeShapeType="1"/>
                </p:cNvSpPr>
                <p:nvPr/>
              </p:nvSpPr>
              <p:spPr bwMode="auto">
                <a:xfrm>
                  <a:off x="2201"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46" name="Line 951"/>
                <p:cNvSpPr>
                  <a:spLocks noChangeShapeType="1"/>
                </p:cNvSpPr>
                <p:nvPr/>
              </p:nvSpPr>
              <p:spPr bwMode="auto">
                <a:xfrm>
                  <a:off x="2214"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47" name="Line 952"/>
                <p:cNvSpPr>
                  <a:spLocks noChangeShapeType="1"/>
                </p:cNvSpPr>
                <p:nvPr/>
              </p:nvSpPr>
              <p:spPr bwMode="auto">
                <a:xfrm>
                  <a:off x="2236"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48" name="Line 953"/>
                <p:cNvSpPr>
                  <a:spLocks noChangeShapeType="1"/>
                </p:cNvSpPr>
                <p:nvPr/>
              </p:nvSpPr>
              <p:spPr bwMode="auto">
                <a:xfrm>
                  <a:off x="2249"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49" name="Line 954"/>
                <p:cNvSpPr>
                  <a:spLocks noChangeShapeType="1"/>
                </p:cNvSpPr>
                <p:nvPr/>
              </p:nvSpPr>
              <p:spPr bwMode="auto">
                <a:xfrm>
                  <a:off x="227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50" name="Line 955"/>
                <p:cNvSpPr>
                  <a:spLocks noChangeShapeType="1"/>
                </p:cNvSpPr>
                <p:nvPr/>
              </p:nvSpPr>
              <p:spPr bwMode="auto">
                <a:xfrm>
                  <a:off x="228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51" name="Line 956"/>
                <p:cNvSpPr>
                  <a:spLocks noChangeShapeType="1"/>
                </p:cNvSpPr>
                <p:nvPr/>
              </p:nvSpPr>
              <p:spPr bwMode="auto">
                <a:xfrm>
                  <a:off x="2307"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52" name="Line 957"/>
                <p:cNvSpPr>
                  <a:spLocks noChangeShapeType="1"/>
                </p:cNvSpPr>
                <p:nvPr/>
              </p:nvSpPr>
              <p:spPr bwMode="auto">
                <a:xfrm>
                  <a:off x="2320"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53" name="Line 958"/>
                <p:cNvSpPr>
                  <a:spLocks noChangeShapeType="1"/>
                </p:cNvSpPr>
                <p:nvPr/>
              </p:nvSpPr>
              <p:spPr bwMode="auto">
                <a:xfrm>
                  <a:off x="234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54" name="Line 959"/>
                <p:cNvSpPr>
                  <a:spLocks noChangeShapeType="1"/>
                </p:cNvSpPr>
                <p:nvPr/>
              </p:nvSpPr>
              <p:spPr bwMode="auto">
                <a:xfrm>
                  <a:off x="235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55" name="Line 960"/>
                <p:cNvSpPr>
                  <a:spLocks noChangeShapeType="1"/>
                </p:cNvSpPr>
                <p:nvPr/>
              </p:nvSpPr>
              <p:spPr bwMode="auto">
                <a:xfrm>
                  <a:off x="237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56" name="Line 961"/>
                <p:cNvSpPr>
                  <a:spLocks noChangeShapeType="1"/>
                </p:cNvSpPr>
                <p:nvPr/>
              </p:nvSpPr>
              <p:spPr bwMode="auto">
                <a:xfrm>
                  <a:off x="2390"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57" name="Line 962"/>
                <p:cNvSpPr>
                  <a:spLocks noChangeShapeType="1"/>
                </p:cNvSpPr>
                <p:nvPr/>
              </p:nvSpPr>
              <p:spPr bwMode="auto">
                <a:xfrm>
                  <a:off x="2413"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58" name="Line 963"/>
                <p:cNvSpPr>
                  <a:spLocks noChangeShapeType="1"/>
                </p:cNvSpPr>
                <p:nvPr/>
              </p:nvSpPr>
              <p:spPr bwMode="auto">
                <a:xfrm>
                  <a:off x="2426"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59" name="Line 964"/>
                <p:cNvSpPr>
                  <a:spLocks noChangeShapeType="1"/>
                </p:cNvSpPr>
                <p:nvPr/>
              </p:nvSpPr>
              <p:spPr bwMode="auto">
                <a:xfrm>
                  <a:off x="244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60" name="Line 965"/>
                <p:cNvSpPr>
                  <a:spLocks noChangeShapeType="1"/>
                </p:cNvSpPr>
                <p:nvPr/>
              </p:nvSpPr>
              <p:spPr bwMode="auto">
                <a:xfrm>
                  <a:off x="2461"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61" name="Line 966"/>
                <p:cNvSpPr>
                  <a:spLocks noChangeShapeType="1"/>
                </p:cNvSpPr>
                <p:nvPr/>
              </p:nvSpPr>
              <p:spPr bwMode="auto">
                <a:xfrm>
                  <a:off x="2483"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63" name="Line 968"/>
                <p:cNvSpPr>
                  <a:spLocks noChangeShapeType="1"/>
                </p:cNvSpPr>
                <p:nvPr/>
              </p:nvSpPr>
              <p:spPr bwMode="auto">
                <a:xfrm flipH="1">
                  <a:off x="411" y="373"/>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64" name="Line 969"/>
                <p:cNvSpPr>
                  <a:spLocks noChangeShapeType="1"/>
                </p:cNvSpPr>
                <p:nvPr/>
              </p:nvSpPr>
              <p:spPr bwMode="auto">
                <a:xfrm>
                  <a:off x="2485" y="373"/>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65" name="Line 970"/>
                <p:cNvSpPr>
                  <a:spLocks noChangeShapeType="1"/>
                </p:cNvSpPr>
                <p:nvPr/>
              </p:nvSpPr>
              <p:spPr bwMode="auto">
                <a:xfrm>
                  <a:off x="449"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66" name="Line 971"/>
                <p:cNvSpPr>
                  <a:spLocks noChangeShapeType="1"/>
                </p:cNvSpPr>
                <p:nvPr/>
              </p:nvSpPr>
              <p:spPr bwMode="auto">
                <a:xfrm>
                  <a:off x="47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67" name="Line 972"/>
                <p:cNvSpPr>
                  <a:spLocks noChangeShapeType="1"/>
                </p:cNvSpPr>
                <p:nvPr/>
              </p:nvSpPr>
              <p:spPr bwMode="auto">
                <a:xfrm>
                  <a:off x="48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68" name="Line 973"/>
                <p:cNvSpPr>
                  <a:spLocks noChangeShapeType="1"/>
                </p:cNvSpPr>
                <p:nvPr/>
              </p:nvSpPr>
              <p:spPr bwMode="auto">
                <a:xfrm>
                  <a:off x="507"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69" name="Line 974"/>
                <p:cNvSpPr>
                  <a:spLocks noChangeShapeType="1"/>
                </p:cNvSpPr>
                <p:nvPr/>
              </p:nvSpPr>
              <p:spPr bwMode="auto">
                <a:xfrm>
                  <a:off x="520"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70" name="Line 975"/>
                <p:cNvSpPr>
                  <a:spLocks noChangeShapeType="1"/>
                </p:cNvSpPr>
                <p:nvPr/>
              </p:nvSpPr>
              <p:spPr bwMode="auto">
                <a:xfrm>
                  <a:off x="54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71" name="Line 976"/>
                <p:cNvSpPr>
                  <a:spLocks noChangeShapeType="1"/>
                </p:cNvSpPr>
                <p:nvPr/>
              </p:nvSpPr>
              <p:spPr bwMode="auto">
                <a:xfrm>
                  <a:off x="55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72" name="Line 977"/>
                <p:cNvSpPr>
                  <a:spLocks noChangeShapeType="1"/>
                </p:cNvSpPr>
                <p:nvPr/>
              </p:nvSpPr>
              <p:spPr bwMode="auto">
                <a:xfrm>
                  <a:off x="57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73" name="Line 978"/>
                <p:cNvSpPr>
                  <a:spLocks noChangeShapeType="1"/>
                </p:cNvSpPr>
                <p:nvPr/>
              </p:nvSpPr>
              <p:spPr bwMode="auto">
                <a:xfrm>
                  <a:off x="591" y="373"/>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74" name="Line 979"/>
                <p:cNvSpPr>
                  <a:spLocks noChangeShapeType="1"/>
                </p:cNvSpPr>
                <p:nvPr/>
              </p:nvSpPr>
              <p:spPr bwMode="auto">
                <a:xfrm>
                  <a:off x="613"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75" name="Line 980"/>
                <p:cNvSpPr>
                  <a:spLocks noChangeShapeType="1"/>
                </p:cNvSpPr>
                <p:nvPr/>
              </p:nvSpPr>
              <p:spPr bwMode="auto">
                <a:xfrm>
                  <a:off x="626"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76" name="Line 981"/>
                <p:cNvSpPr>
                  <a:spLocks noChangeShapeType="1"/>
                </p:cNvSpPr>
                <p:nvPr/>
              </p:nvSpPr>
              <p:spPr bwMode="auto">
                <a:xfrm>
                  <a:off x="64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77" name="Line 982"/>
                <p:cNvSpPr>
                  <a:spLocks noChangeShapeType="1"/>
                </p:cNvSpPr>
                <p:nvPr/>
              </p:nvSpPr>
              <p:spPr bwMode="auto">
                <a:xfrm>
                  <a:off x="661"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78" name="Line 983"/>
                <p:cNvSpPr>
                  <a:spLocks noChangeShapeType="1"/>
                </p:cNvSpPr>
                <p:nvPr/>
              </p:nvSpPr>
              <p:spPr bwMode="auto">
                <a:xfrm>
                  <a:off x="684" y="373"/>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79" name="Line 984"/>
                <p:cNvSpPr>
                  <a:spLocks noChangeShapeType="1"/>
                </p:cNvSpPr>
                <p:nvPr/>
              </p:nvSpPr>
              <p:spPr bwMode="auto">
                <a:xfrm>
                  <a:off x="696"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80" name="Line 985"/>
                <p:cNvSpPr>
                  <a:spLocks noChangeShapeType="1"/>
                </p:cNvSpPr>
                <p:nvPr/>
              </p:nvSpPr>
              <p:spPr bwMode="auto">
                <a:xfrm>
                  <a:off x="719"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81" name="Line 986"/>
                <p:cNvSpPr>
                  <a:spLocks noChangeShapeType="1"/>
                </p:cNvSpPr>
                <p:nvPr/>
              </p:nvSpPr>
              <p:spPr bwMode="auto">
                <a:xfrm>
                  <a:off x="732"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82" name="Line 987"/>
                <p:cNvSpPr>
                  <a:spLocks noChangeShapeType="1"/>
                </p:cNvSpPr>
                <p:nvPr/>
              </p:nvSpPr>
              <p:spPr bwMode="auto">
                <a:xfrm>
                  <a:off x="754"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83" name="Line 988"/>
                <p:cNvSpPr>
                  <a:spLocks noChangeShapeType="1"/>
                </p:cNvSpPr>
                <p:nvPr/>
              </p:nvSpPr>
              <p:spPr bwMode="auto">
                <a:xfrm>
                  <a:off x="767"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84" name="Line 989"/>
                <p:cNvSpPr>
                  <a:spLocks noChangeShapeType="1"/>
                </p:cNvSpPr>
                <p:nvPr/>
              </p:nvSpPr>
              <p:spPr bwMode="auto">
                <a:xfrm>
                  <a:off x="789"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85" name="Line 990"/>
                <p:cNvSpPr>
                  <a:spLocks noChangeShapeType="1"/>
                </p:cNvSpPr>
                <p:nvPr/>
              </p:nvSpPr>
              <p:spPr bwMode="auto">
                <a:xfrm>
                  <a:off x="802"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86" name="Line 991"/>
                <p:cNvSpPr>
                  <a:spLocks noChangeShapeType="1"/>
                </p:cNvSpPr>
                <p:nvPr/>
              </p:nvSpPr>
              <p:spPr bwMode="auto">
                <a:xfrm>
                  <a:off x="825"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87" name="Line 992"/>
                <p:cNvSpPr>
                  <a:spLocks noChangeShapeType="1"/>
                </p:cNvSpPr>
                <p:nvPr/>
              </p:nvSpPr>
              <p:spPr bwMode="auto">
                <a:xfrm>
                  <a:off x="838"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88" name="Line 993"/>
                <p:cNvSpPr>
                  <a:spLocks noChangeShapeType="1"/>
                </p:cNvSpPr>
                <p:nvPr/>
              </p:nvSpPr>
              <p:spPr bwMode="auto">
                <a:xfrm>
                  <a:off x="860"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89" name="Line 994"/>
                <p:cNvSpPr>
                  <a:spLocks noChangeShapeType="1"/>
                </p:cNvSpPr>
                <p:nvPr/>
              </p:nvSpPr>
              <p:spPr bwMode="auto">
                <a:xfrm>
                  <a:off x="873"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90" name="Line 995"/>
                <p:cNvSpPr>
                  <a:spLocks noChangeShapeType="1"/>
                </p:cNvSpPr>
                <p:nvPr/>
              </p:nvSpPr>
              <p:spPr bwMode="auto">
                <a:xfrm>
                  <a:off x="895"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91" name="Line 996"/>
                <p:cNvSpPr>
                  <a:spLocks noChangeShapeType="1"/>
                </p:cNvSpPr>
                <p:nvPr/>
              </p:nvSpPr>
              <p:spPr bwMode="auto">
                <a:xfrm>
                  <a:off x="908"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92" name="Line 997"/>
                <p:cNvSpPr>
                  <a:spLocks noChangeShapeType="1"/>
                </p:cNvSpPr>
                <p:nvPr/>
              </p:nvSpPr>
              <p:spPr bwMode="auto">
                <a:xfrm>
                  <a:off x="931"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93" name="Line 998"/>
                <p:cNvSpPr>
                  <a:spLocks noChangeShapeType="1"/>
                </p:cNvSpPr>
                <p:nvPr/>
              </p:nvSpPr>
              <p:spPr bwMode="auto">
                <a:xfrm>
                  <a:off x="943"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94" name="Line 999"/>
                <p:cNvSpPr>
                  <a:spLocks noChangeShapeType="1"/>
                </p:cNvSpPr>
                <p:nvPr/>
              </p:nvSpPr>
              <p:spPr bwMode="auto">
                <a:xfrm>
                  <a:off x="966"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95" name="Line 1000"/>
                <p:cNvSpPr>
                  <a:spLocks noChangeShapeType="1"/>
                </p:cNvSpPr>
                <p:nvPr/>
              </p:nvSpPr>
              <p:spPr bwMode="auto">
                <a:xfrm>
                  <a:off x="979"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96" name="Line 1001"/>
                <p:cNvSpPr>
                  <a:spLocks noChangeShapeType="1"/>
                </p:cNvSpPr>
                <p:nvPr/>
              </p:nvSpPr>
              <p:spPr bwMode="auto">
                <a:xfrm>
                  <a:off x="1001"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97" name="Line 1002"/>
                <p:cNvSpPr>
                  <a:spLocks noChangeShapeType="1"/>
                </p:cNvSpPr>
                <p:nvPr/>
              </p:nvSpPr>
              <p:spPr bwMode="auto">
                <a:xfrm>
                  <a:off x="1014"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98" name="Line 1003"/>
                <p:cNvSpPr>
                  <a:spLocks noChangeShapeType="1"/>
                </p:cNvSpPr>
                <p:nvPr/>
              </p:nvSpPr>
              <p:spPr bwMode="auto">
                <a:xfrm>
                  <a:off x="1036"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99" name="Line 1004"/>
                <p:cNvSpPr>
                  <a:spLocks noChangeShapeType="1"/>
                </p:cNvSpPr>
                <p:nvPr/>
              </p:nvSpPr>
              <p:spPr bwMode="auto">
                <a:xfrm>
                  <a:off x="1049"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00" name="Line 1005"/>
                <p:cNvSpPr>
                  <a:spLocks noChangeShapeType="1"/>
                </p:cNvSpPr>
                <p:nvPr/>
              </p:nvSpPr>
              <p:spPr bwMode="auto">
                <a:xfrm>
                  <a:off x="107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01" name="Line 1006"/>
                <p:cNvSpPr>
                  <a:spLocks noChangeShapeType="1"/>
                </p:cNvSpPr>
                <p:nvPr/>
              </p:nvSpPr>
              <p:spPr bwMode="auto">
                <a:xfrm>
                  <a:off x="108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02" name="Line 1007"/>
                <p:cNvSpPr>
                  <a:spLocks noChangeShapeType="1"/>
                </p:cNvSpPr>
                <p:nvPr/>
              </p:nvSpPr>
              <p:spPr bwMode="auto">
                <a:xfrm>
                  <a:off x="1107"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03" name="Line 1008"/>
                <p:cNvSpPr>
                  <a:spLocks noChangeShapeType="1"/>
                </p:cNvSpPr>
                <p:nvPr/>
              </p:nvSpPr>
              <p:spPr bwMode="auto">
                <a:xfrm>
                  <a:off x="1120"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04" name="Line 1009"/>
                <p:cNvSpPr>
                  <a:spLocks noChangeShapeType="1"/>
                </p:cNvSpPr>
                <p:nvPr/>
              </p:nvSpPr>
              <p:spPr bwMode="auto">
                <a:xfrm>
                  <a:off x="114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grpSp>
            <p:nvGrpSpPr>
              <p:cNvPr id="10" name="Group 1211"/>
              <p:cNvGrpSpPr>
                <a:grpSpLocks/>
              </p:cNvGrpSpPr>
              <p:nvPr/>
            </p:nvGrpSpPr>
            <p:grpSpPr bwMode="auto">
              <a:xfrm>
                <a:off x="-15" y="84"/>
                <a:ext cx="2538" cy="2160"/>
                <a:chOff x="-15" y="84"/>
                <a:chExt cx="2538" cy="2160"/>
              </a:xfrm>
            </p:grpSpPr>
            <p:sp>
              <p:nvSpPr>
                <p:cNvPr id="3005" name="Line 1011"/>
                <p:cNvSpPr>
                  <a:spLocks noChangeShapeType="1"/>
                </p:cNvSpPr>
                <p:nvPr/>
              </p:nvSpPr>
              <p:spPr bwMode="auto">
                <a:xfrm>
                  <a:off x="115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06" name="Line 1012"/>
                <p:cNvSpPr>
                  <a:spLocks noChangeShapeType="1"/>
                </p:cNvSpPr>
                <p:nvPr/>
              </p:nvSpPr>
              <p:spPr bwMode="auto">
                <a:xfrm>
                  <a:off x="117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07" name="Line 1013"/>
                <p:cNvSpPr>
                  <a:spLocks noChangeShapeType="1"/>
                </p:cNvSpPr>
                <p:nvPr/>
              </p:nvSpPr>
              <p:spPr bwMode="auto">
                <a:xfrm>
                  <a:off x="1191" y="373"/>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08" name="Line 1014"/>
                <p:cNvSpPr>
                  <a:spLocks noChangeShapeType="1"/>
                </p:cNvSpPr>
                <p:nvPr/>
              </p:nvSpPr>
              <p:spPr bwMode="auto">
                <a:xfrm>
                  <a:off x="1213"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09" name="Line 1015"/>
                <p:cNvSpPr>
                  <a:spLocks noChangeShapeType="1"/>
                </p:cNvSpPr>
                <p:nvPr/>
              </p:nvSpPr>
              <p:spPr bwMode="auto">
                <a:xfrm>
                  <a:off x="1226"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10" name="Line 1016"/>
                <p:cNvSpPr>
                  <a:spLocks noChangeShapeType="1"/>
                </p:cNvSpPr>
                <p:nvPr/>
              </p:nvSpPr>
              <p:spPr bwMode="auto">
                <a:xfrm>
                  <a:off x="124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11" name="Line 1017"/>
                <p:cNvSpPr>
                  <a:spLocks noChangeShapeType="1"/>
                </p:cNvSpPr>
                <p:nvPr/>
              </p:nvSpPr>
              <p:spPr bwMode="auto">
                <a:xfrm>
                  <a:off x="1261"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12" name="Line 1018"/>
                <p:cNvSpPr>
                  <a:spLocks noChangeShapeType="1"/>
                </p:cNvSpPr>
                <p:nvPr/>
              </p:nvSpPr>
              <p:spPr bwMode="auto">
                <a:xfrm>
                  <a:off x="1283"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13" name="Line 1019"/>
                <p:cNvSpPr>
                  <a:spLocks noChangeShapeType="1"/>
                </p:cNvSpPr>
                <p:nvPr/>
              </p:nvSpPr>
              <p:spPr bwMode="auto">
                <a:xfrm>
                  <a:off x="1296"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14" name="Line 1020"/>
                <p:cNvSpPr>
                  <a:spLocks noChangeShapeType="1"/>
                </p:cNvSpPr>
                <p:nvPr/>
              </p:nvSpPr>
              <p:spPr bwMode="auto">
                <a:xfrm>
                  <a:off x="1319"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15" name="Line 1021"/>
                <p:cNvSpPr>
                  <a:spLocks noChangeShapeType="1"/>
                </p:cNvSpPr>
                <p:nvPr/>
              </p:nvSpPr>
              <p:spPr bwMode="auto">
                <a:xfrm>
                  <a:off x="1332"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16" name="Line 1022"/>
                <p:cNvSpPr>
                  <a:spLocks noChangeShapeType="1"/>
                </p:cNvSpPr>
                <p:nvPr/>
              </p:nvSpPr>
              <p:spPr bwMode="auto">
                <a:xfrm>
                  <a:off x="1354"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17" name="Line 1023"/>
                <p:cNvSpPr>
                  <a:spLocks noChangeShapeType="1"/>
                </p:cNvSpPr>
                <p:nvPr/>
              </p:nvSpPr>
              <p:spPr bwMode="auto">
                <a:xfrm>
                  <a:off x="1367"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18" name="Line 1024"/>
                <p:cNvSpPr>
                  <a:spLocks noChangeShapeType="1"/>
                </p:cNvSpPr>
                <p:nvPr/>
              </p:nvSpPr>
              <p:spPr bwMode="auto">
                <a:xfrm>
                  <a:off x="1389"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19" name="Line 1025"/>
                <p:cNvSpPr>
                  <a:spLocks noChangeShapeType="1"/>
                </p:cNvSpPr>
                <p:nvPr/>
              </p:nvSpPr>
              <p:spPr bwMode="auto">
                <a:xfrm>
                  <a:off x="1402"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20" name="Line 1026"/>
                <p:cNvSpPr>
                  <a:spLocks noChangeShapeType="1"/>
                </p:cNvSpPr>
                <p:nvPr/>
              </p:nvSpPr>
              <p:spPr bwMode="auto">
                <a:xfrm>
                  <a:off x="1425"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21" name="Line 1027"/>
                <p:cNvSpPr>
                  <a:spLocks noChangeShapeType="1"/>
                </p:cNvSpPr>
                <p:nvPr/>
              </p:nvSpPr>
              <p:spPr bwMode="auto">
                <a:xfrm>
                  <a:off x="1438"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22" name="Line 1028"/>
                <p:cNvSpPr>
                  <a:spLocks noChangeShapeType="1"/>
                </p:cNvSpPr>
                <p:nvPr/>
              </p:nvSpPr>
              <p:spPr bwMode="auto">
                <a:xfrm>
                  <a:off x="1460"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23" name="Line 1029"/>
                <p:cNvSpPr>
                  <a:spLocks noChangeShapeType="1"/>
                </p:cNvSpPr>
                <p:nvPr/>
              </p:nvSpPr>
              <p:spPr bwMode="auto">
                <a:xfrm>
                  <a:off x="1473"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24" name="Line 1030"/>
                <p:cNvSpPr>
                  <a:spLocks noChangeShapeType="1"/>
                </p:cNvSpPr>
                <p:nvPr/>
              </p:nvSpPr>
              <p:spPr bwMode="auto">
                <a:xfrm>
                  <a:off x="1495"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25" name="Line 1031"/>
                <p:cNvSpPr>
                  <a:spLocks noChangeShapeType="1"/>
                </p:cNvSpPr>
                <p:nvPr/>
              </p:nvSpPr>
              <p:spPr bwMode="auto">
                <a:xfrm>
                  <a:off x="1508"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26" name="Line 1032"/>
                <p:cNvSpPr>
                  <a:spLocks noChangeShapeType="1"/>
                </p:cNvSpPr>
                <p:nvPr/>
              </p:nvSpPr>
              <p:spPr bwMode="auto">
                <a:xfrm>
                  <a:off x="1531"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27" name="Line 1033"/>
                <p:cNvSpPr>
                  <a:spLocks noChangeShapeType="1"/>
                </p:cNvSpPr>
                <p:nvPr/>
              </p:nvSpPr>
              <p:spPr bwMode="auto">
                <a:xfrm>
                  <a:off x="1543"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28" name="Line 1034"/>
                <p:cNvSpPr>
                  <a:spLocks noChangeShapeType="1"/>
                </p:cNvSpPr>
                <p:nvPr/>
              </p:nvSpPr>
              <p:spPr bwMode="auto">
                <a:xfrm>
                  <a:off x="1566"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29" name="Line 1035"/>
                <p:cNvSpPr>
                  <a:spLocks noChangeShapeType="1"/>
                </p:cNvSpPr>
                <p:nvPr/>
              </p:nvSpPr>
              <p:spPr bwMode="auto">
                <a:xfrm>
                  <a:off x="1579"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30" name="Line 1036"/>
                <p:cNvSpPr>
                  <a:spLocks noChangeShapeType="1"/>
                </p:cNvSpPr>
                <p:nvPr/>
              </p:nvSpPr>
              <p:spPr bwMode="auto">
                <a:xfrm>
                  <a:off x="1601"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31" name="Line 1037"/>
                <p:cNvSpPr>
                  <a:spLocks noChangeShapeType="1"/>
                </p:cNvSpPr>
                <p:nvPr/>
              </p:nvSpPr>
              <p:spPr bwMode="auto">
                <a:xfrm>
                  <a:off x="1614"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32" name="Line 1038"/>
                <p:cNvSpPr>
                  <a:spLocks noChangeShapeType="1"/>
                </p:cNvSpPr>
                <p:nvPr/>
              </p:nvSpPr>
              <p:spPr bwMode="auto">
                <a:xfrm>
                  <a:off x="1636"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33" name="Line 1039"/>
                <p:cNvSpPr>
                  <a:spLocks noChangeShapeType="1"/>
                </p:cNvSpPr>
                <p:nvPr/>
              </p:nvSpPr>
              <p:spPr bwMode="auto">
                <a:xfrm>
                  <a:off x="1649"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34" name="Line 1040"/>
                <p:cNvSpPr>
                  <a:spLocks noChangeShapeType="1"/>
                </p:cNvSpPr>
                <p:nvPr/>
              </p:nvSpPr>
              <p:spPr bwMode="auto">
                <a:xfrm>
                  <a:off x="167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35" name="Line 1041"/>
                <p:cNvSpPr>
                  <a:spLocks noChangeShapeType="1"/>
                </p:cNvSpPr>
                <p:nvPr/>
              </p:nvSpPr>
              <p:spPr bwMode="auto">
                <a:xfrm>
                  <a:off x="168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36" name="Line 1042"/>
                <p:cNvSpPr>
                  <a:spLocks noChangeShapeType="1"/>
                </p:cNvSpPr>
                <p:nvPr/>
              </p:nvSpPr>
              <p:spPr bwMode="auto">
                <a:xfrm>
                  <a:off x="1707"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37" name="Line 1043"/>
                <p:cNvSpPr>
                  <a:spLocks noChangeShapeType="1"/>
                </p:cNvSpPr>
                <p:nvPr/>
              </p:nvSpPr>
              <p:spPr bwMode="auto">
                <a:xfrm>
                  <a:off x="1720"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38" name="Line 1044"/>
                <p:cNvSpPr>
                  <a:spLocks noChangeShapeType="1"/>
                </p:cNvSpPr>
                <p:nvPr/>
              </p:nvSpPr>
              <p:spPr bwMode="auto">
                <a:xfrm>
                  <a:off x="174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39" name="Line 1045"/>
                <p:cNvSpPr>
                  <a:spLocks noChangeShapeType="1"/>
                </p:cNvSpPr>
                <p:nvPr/>
              </p:nvSpPr>
              <p:spPr bwMode="auto">
                <a:xfrm>
                  <a:off x="175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40" name="Line 1046"/>
                <p:cNvSpPr>
                  <a:spLocks noChangeShapeType="1"/>
                </p:cNvSpPr>
                <p:nvPr/>
              </p:nvSpPr>
              <p:spPr bwMode="auto">
                <a:xfrm>
                  <a:off x="177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41" name="Line 1047"/>
                <p:cNvSpPr>
                  <a:spLocks noChangeShapeType="1"/>
                </p:cNvSpPr>
                <p:nvPr/>
              </p:nvSpPr>
              <p:spPr bwMode="auto">
                <a:xfrm>
                  <a:off x="1790"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42" name="Line 1048"/>
                <p:cNvSpPr>
                  <a:spLocks noChangeShapeType="1"/>
                </p:cNvSpPr>
                <p:nvPr/>
              </p:nvSpPr>
              <p:spPr bwMode="auto">
                <a:xfrm>
                  <a:off x="1813"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43" name="Line 1049"/>
                <p:cNvSpPr>
                  <a:spLocks noChangeShapeType="1"/>
                </p:cNvSpPr>
                <p:nvPr/>
              </p:nvSpPr>
              <p:spPr bwMode="auto">
                <a:xfrm>
                  <a:off x="1826"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44" name="Line 1050"/>
                <p:cNvSpPr>
                  <a:spLocks noChangeShapeType="1"/>
                </p:cNvSpPr>
                <p:nvPr/>
              </p:nvSpPr>
              <p:spPr bwMode="auto">
                <a:xfrm>
                  <a:off x="184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45" name="Line 1051"/>
                <p:cNvSpPr>
                  <a:spLocks noChangeShapeType="1"/>
                </p:cNvSpPr>
                <p:nvPr/>
              </p:nvSpPr>
              <p:spPr bwMode="auto">
                <a:xfrm>
                  <a:off x="1861"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46" name="Line 1052"/>
                <p:cNvSpPr>
                  <a:spLocks noChangeShapeType="1"/>
                </p:cNvSpPr>
                <p:nvPr/>
              </p:nvSpPr>
              <p:spPr bwMode="auto">
                <a:xfrm>
                  <a:off x="1883"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47" name="Line 1053"/>
                <p:cNvSpPr>
                  <a:spLocks noChangeShapeType="1"/>
                </p:cNvSpPr>
                <p:nvPr/>
              </p:nvSpPr>
              <p:spPr bwMode="auto">
                <a:xfrm>
                  <a:off x="1896"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48" name="Line 1054"/>
                <p:cNvSpPr>
                  <a:spLocks noChangeShapeType="1"/>
                </p:cNvSpPr>
                <p:nvPr/>
              </p:nvSpPr>
              <p:spPr bwMode="auto">
                <a:xfrm>
                  <a:off x="1919"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49" name="Line 1055"/>
                <p:cNvSpPr>
                  <a:spLocks noChangeShapeType="1"/>
                </p:cNvSpPr>
                <p:nvPr/>
              </p:nvSpPr>
              <p:spPr bwMode="auto">
                <a:xfrm>
                  <a:off x="1932"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50" name="Line 1056"/>
                <p:cNvSpPr>
                  <a:spLocks noChangeShapeType="1"/>
                </p:cNvSpPr>
                <p:nvPr/>
              </p:nvSpPr>
              <p:spPr bwMode="auto">
                <a:xfrm>
                  <a:off x="1954"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51" name="Line 1057"/>
                <p:cNvSpPr>
                  <a:spLocks noChangeShapeType="1"/>
                </p:cNvSpPr>
                <p:nvPr/>
              </p:nvSpPr>
              <p:spPr bwMode="auto">
                <a:xfrm>
                  <a:off x="1967"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52" name="Line 1058"/>
                <p:cNvSpPr>
                  <a:spLocks noChangeShapeType="1"/>
                </p:cNvSpPr>
                <p:nvPr/>
              </p:nvSpPr>
              <p:spPr bwMode="auto">
                <a:xfrm>
                  <a:off x="1989"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53" name="Line 1059"/>
                <p:cNvSpPr>
                  <a:spLocks noChangeShapeType="1"/>
                </p:cNvSpPr>
                <p:nvPr/>
              </p:nvSpPr>
              <p:spPr bwMode="auto">
                <a:xfrm>
                  <a:off x="2002"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54" name="Line 1060"/>
                <p:cNvSpPr>
                  <a:spLocks noChangeShapeType="1"/>
                </p:cNvSpPr>
                <p:nvPr/>
              </p:nvSpPr>
              <p:spPr bwMode="auto">
                <a:xfrm>
                  <a:off x="2025"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55" name="Line 1061"/>
                <p:cNvSpPr>
                  <a:spLocks noChangeShapeType="1"/>
                </p:cNvSpPr>
                <p:nvPr/>
              </p:nvSpPr>
              <p:spPr bwMode="auto">
                <a:xfrm>
                  <a:off x="2038" y="373"/>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56" name="Line 1062"/>
                <p:cNvSpPr>
                  <a:spLocks noChangeShapeType="1"/>
                </p:cNvSpPr>
                <p:nvPr/>
              </p:nvSpPr>
              <p:spPr bwMode="auto">
                <a:xfrm>
                  <a:off x="2060"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57" name="Line 1063"/>
                <p:cNvSpPr>
                  <a:spLocks noChangeShapeType="1"/>
                </p:cNvSpPr>
                <p:nvPr/>
              </p:nvSpPr>
              <p:spPr bwMode="auto">
                <a:xfrm>
                  <a:off x="2073"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58" name="Line 1064"/>
                <p:cNvSpPr>
                  <a:spLocks noChangeShapeType="1"/>
                </p:cNvSpPr>
                <p:nvPr/>
              </p:nvSpPr>
              <p:spPr bwMode="auto">
                <a:xfrm>
                  <a:off x="2095"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59" name="Line 1065"/>
                <p:cNvSpPr>
                  <a:spLocks noChangeShapeType="1"/>
                </p:cNvSpPr>
                <p:nvPr/>
              </p:nvSpPr>
              <p:spPr bwMode="auto">
                <a:xfrm>
                  <a:off x="2108"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60" name="Line 1066"/>
                <p:cNvSpPr>
                  <a:spLocks noChangeShapeType="1"/>
                </p:cNvSpPr>
                <p:nvPr/>
              </p:nvSpPr>
              <p:spPr bwMode="auto">
                <a:xfrm>
                  <a:off x="2130"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61" name="Line 1067"/>
                <p:cNvSpPr>
                  <a:spLocks noChangeShapeType="1"/>
                </p:cNvSpPr>
                <p:nvPr/>
              </p:nvSpPr>
              <p:spPr bwMode="auto">
                <a:xfrm>
                  <a:off x="2143"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62" name="Line 1068"/>
                <p:cNvSpPr>
                  <a:spLocks noChangeShapeType="1"/>
                </p:cNvSpPr>
                <p:nvPr/>
              </p:nvSpPr>
              <p:spPr bwMode="auto">
                <a:xfrm>
                  <a:off x="2166"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63" name="Line 1069"/>
                <p:cNvSpPr>
                  <a:spLocks noChangeShapeType="1"/>
                </p:cNvSpPr>
                <p:nvPr/>
              </p:nvSpPr>
              <p:spPr bwMode="auto">
                <a:xfrm>
                  <a:off x="2179"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64" name="Line 1070"/>
                <p:cNvSpPr>
                  <a:spLocks noChangeShapeType="1"/>
                </p:cNvSpPr>
                <p:nvPr/>
              </p:nvSpPr>
              <p:spPr bwMode="auto">
                <a:xfrm>
                  <a:off x="2201"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65" name="Line 1071"/>
                <p:cNvSpPr>
                  <a:spLocks noChangeShapeType="1"/>
                </p:cNvSpPr>
                <p:nvPr/>
              </p:nvSpPr>
              <p:spPr bwMode="auto">
                <a:xfrm>
                  <a:off x="2214"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66" name="Line 1072"/>
                <p:cNvSpPr>
                  <a:spLocks noChangeShapeType="1"/>
                </p:cNvSpPr>
                <p:nvPr/>
              </p:nvSpPr>
              <p:spPr bwMode="auto">
                <a:xfrm>
                  <a:off x="2236"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67" name="Line 1073"/>
                <p:cNvSpPr>
                  <a:spLocks noChangeShapeType="1"/>
                </p:cNvSpPr>
                <p:nvPr/>
              </p:nvSpPr>
              <p:spPr bwMode="auto">
                <a:xfrm>
                  <a:off x="2249"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68" name="Line 1074"/>
                <p:cNvSpPr>
                  <a:spLocks noChangeShapeType="1"/>
                </p:cNvSpPr>
                <p:nvPr/>
              </p:nvSpPr>
              <p:spPr bwMode="auto">
                <a:xfrm>
                  <a:off x="227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69" name="Line 1075"/>
                <p:cNvSpPr>
                  <a:spLocks noChangeShapeType="1"/>
                </p:cNvSpPr>
                <p:nvPr/>
              </p:nvSpPr>
              <p:spPr bwMode="auto">
                <a:xfrm>
                  <a:off x="228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70" name="Line 1076"/>
                <p:cNvSpPr>
                  <a:spLocks noChangeShapeType="1"/>
                </p:cNvSpPr>
                <p:nvPr/>
              </p:nvSpPr>
              <p:spPr bwMode="auto">
                <a:xfrm>
                  <a:off x="2307"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71" name="Line 1077"/>
                <p:cNvSpPr>
                  <a:spLocks noChangeShapeType="1"/>
                </p:cNvSpPr>
                <p:nvPr/>
              </p:nvSpPr>
              <p:spPr bwMode="auto">
                <a:xfrm>
                  <a:off x="2320"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72" name="Line 1078"/>
                <p:cNvSpPr>
                  <a:spLocks noChangeShapeType="1"/>
                </p:cNvSpPr>
                <p:nvPr/>
              </p:nvSpPr>
              <p:spPr bwMode="auto">
                <a:xfrm>
                  <a:off x="234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73" name="Line 1079"/>
                <p:cNvSpPr>
                  <a:spLocks noChangeShapeType="1"/>
                </p:cNvSpPr>
                <p:nvPr/>
              </p:nvSpPr>
              <p:spPr bwMode="auto">
                <a:xfrm>
                  <a:off x="235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74" name="Line 1080"/>
                <p:cNvSpPr>
                  <a:spLocks noChangeShapeType="1"/>
                </p:cNvSpPr>
                <p:nvPr/>
              </p:nvSpPr>
              <p:spPr bwMode="auto">
                <a:xfrm>
                  <a:off x="237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75" name="Line 1081"/>
                <p:cNvSpPr>
                  <a:spLocks noChangeShapeType="1"/>
                </p:cNvSpPr>
                <p:nvPr/>
              </p:nvSpPr>
              <p:spPr bwMode="auto">
                <a:xfrm>
                  <a:off x="2390"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76" name="Line 1082"/>
                <p:cNvSpPr>
                  <a:spLocks noChangeShapeType="1"/>
                </p:cNvSpPr>
                <p:nvPr/>
              </p:nvSpPr>
              <p:spPr bwMode="auto">
                <a:xfrm>
                  <a:off x="2413"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77" name="Line 1083"/>
                <p:cNvSpPr>
                  <a:spLocks noChangeShapeType="1"/>
                </p:cNvSpPr>
                <p:nvPr/>
              </p:nvSpPr>
              <p:spPr bwMode="auto">
                <a:xfrm>
                  <a:off x="2426"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78" name="Line 1084"/>
                <p:cNvSpPr>
                  <a:spLocks noChangeShapeType="1"/>
                </p:cNvSpPr>
                <p:nvPr/>
              </p:nvSpPr>
              <p:spPr bwMode="auto">
                <a:xfrm>
                  <a:off x="244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79" name="Line 1085"/>
                <p:cNvSpPr>
                  <a:spLocks noChangeShapeType="1"/>
                </p:cNvSpPr>
                <p:nvPr/>
              </p:nvSpPr>
              <p:spPr bwMode="auto">
                <a:xfrm>
                  <a:off x="2461"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80" name="Line 1086"/>
                <p:cNvSpPr>
                  <a:spLocks noChangeShapeType="1"/>
                </p:cNvSpPr>
                <p:nvPr/>
              </p:nvSpPr>
              <p:spPr bwMode="auto">
                <a:xfrm>
                  <a:off x="2483"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82" name="Line 1088"/>
                <p:cNvSpPr>
                  <a:spLocks noChangeShapeType="1"/>
                </p:cNvSpPr>
                <p:nvPr/>
              </p:nvSpPr>
              <p:spPr bwMode="auto">
                <a:xfrm flipH="1">
                  <a:off x="411" y="169"/>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83" name="Line 1089"/>
                <p:cNvSpPr>
                  <a:spLocks noChangeShapeType="1"/>
                </p:cNvSpPr>
                <p:nvPr/>
              </p:nvSpPr>
              <p:spPr bwMode="auto">
                <a:xfrm>
                  <a:off x="2485" y="169"/>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84" name="Rectangle 1090"/>
                <p:cNvSpPr>
                  <a:spLocks noChangeArrowheads="1"/>
                </p:cNvSpPr>
                <p:nvPr/>
              </p:nvSpPr>
              <p:spPr bwMode="auto">
                <a:xfrm>
                  <a:off x="207" y="84"/>
                  <a:ext cx="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000000"/>
                      </a:solidFill>
                      <a:effectLst/>
                      <a:latin typeface="Arial" panose="020B0604020202020204" pitchFamily="34" charset="0"/>
                    </a:rPr>
                    <a:t>1.0</a:t>
                  </a:r>
                  <a:endParaRPr kumimoji="0" lang="de-DE" altLang="de-DE" b="0" i="0" u="none" strike="noStrike" cap="none" normalizeH="0" baseline="0" dirty="0">
                    <a:ln>
                      <a:noFill/>
                    </a:ln>
                    <a:solidFill>
                      <a:schemeClr val="tx1"/>
                    </a:solidFill>
                    <a:effectLst/>
                    <a:latin typeface="Arial" panose="020B0604020202020204" pitchFamily="34" charset="0"/>
                  </a:endParaRPr>
                </a:p>
              </p:txBody>
            </p:sp>
            <p:sp>
              <p:nvSpPr>
                <p:cNvPr id="3085" name="Rectangle 1091"/>
                <p:cNvSpPr>
                  <a:spLocks noChangeArrowheads="1"/>
                </p:cNvSpPr>
                <p:nvPr/>
              </p:nvSpPr>
              <p:spPr bwMode="auto">
                <a:xfrm rot="16200000">
                  <a:off x="-764" y="1100"/>
                  <a:ext cx="167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000000"/>
                      </a:solidFill>
                      <a:effectLst/>
                      <a:latin typeface="Arial" panose="020B0604020202020204" pitchFamily="34" charset="0"/>
                    </a:rPr>
                    <a:t>Frequencies of genotypes</a:t>
                  </a:r>
                  <a:endParaRPr kumimoji="0" lang="de-DE" altLang="de-DE" b="0" i="0" u="none" strike="noStrike" cap="none" normalizeH="0" baseline="0" dirty="0">
                    <a:ln>
                      <a:noFill/>
                    </a:ln>
                    <a:solidFill>
                      <a:schemeClr val="tx1"/>
                    </a:solidFill>
                    <a:effectLst/>
                    <a:latin typeface="Arial" panose="020B0604020202020204" pitchFamily="34" charset="0"/>
                  </a:endParaRPr>
                </a:p>
              </p:txBody>
            </p:sp>
            <p:sp>
              <p:nvSpPr>
                <p:cNvPr id="3086" name="Line 1092"/>
                <p:cNvSpPr>
                  <a:spLocks noChangeShapeType="1"/>
                </p:cNvSpPr>
                <p:nvPr/>
              </p:nvSpPr>
              <p:spPr bwMode="auto">
                <a:xfrm>
                  <a:off x="449" y="2206"/>
                  <a:ext cx="2036"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87" name="Line 1093"/>
                <p:cNvSpPr>
                  <a:spLocks noChangeShapeType="1"/>
                </p:cNvSpPr>
                <p:nvPr/>
              </p:nvSpPr>
              <p:spPr bwMode="auto">
                <a:xfrm>
                  <a:off x="449" y="169"/>
                  <a:ext cx="2036"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88" name="Line 1094"/>
                <p:cNvSpPr>
                  <a:spLocks noChangeShapeType="1"/>
                </p:cNvSpPr>
                <p:nvPr/>
              </p:nvSpPr>
              <p:spPr bwMode="auto">
                <a:xfrm>
                  <a:off x="449"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89" name="Line 1095"/>
                <p:cNvSpPr>
                  <a:spLocks noChangeShapeType="1"/>
                </p:cNvSpPr>
                <p:nvPr/>
              </p:nvSpPr>
              <p:spPr bwMode="auto">
                <a:xfrm flipV="1">
                  <a:off x="449"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91" name="Line 1097"/>
                <p:cNvSpPr>
                  <a:spLocks noChangeShapeType="1"/>
                </p:cNvSpPr>
                <p:nvPr/>
              </p:nvSpPr>
              <p:spPr bwMode="auto">
                <a:xfrm>
                  <a:off x="653"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92" name="Line 1098"/>
                <p:cNvSpPr>
                  <a:spLocks noChangeShapeType="1"/>
                </p:cNvSpPr>
                <p:nvPr/>
              </p:nvSpPr>
              <p:spPr bwMode="auto">
                <a:xfrm flipV="1">
                  <a:off x="653"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93" name="Line 1099"/>
                <p:cNvSpPr>
                  <a:spLocks noChangeShapeType="1"/>
                </p:cNvSpPr>
                <p:nvPr/>
              </p:nvSpPr>
              <p:spPr bwMode="auto">
                <a:xfrm flipV="1">
                  <a:off x="653"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94" name="Line 1100"/>
                <p:cNvSpPr>
                  <a:spLocks noChangeShapeType="1"/>
                </p:cNvSpPr>
                <p:nvPr/>
              </p:nvSpPr>
              <p:spPr bwMode="auto">
                <a:xfrm flipV="1">
                  <a:off x="653"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95" name="Line 1101"/>
                <p:cNvSpPr>
                  <a:spLocks noChangeShapeType="1"/>
                </p:cNvSpPr>
                <p:nvPr/>
              </p:nvSpPr>
              <p:spPr bwMode="auto">
                <a:xfrm flipV="1">
                  <a:off x="653"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96" name="Line 1102"/>
                <p:cNvSpPr>
                  <a:spLocks noChangeShapeType="1"/>
                </p:cNvSpPr>
                <p:nvPr/>
              </p:nvSpPr>
              <p:spPr bwMode="auto">
                <a:xfrm flipV="1">
                  <a:off x="653"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97" name="Line 1103"/>
                <p:cNvSpPr>
                  <a:spLocks noChangeShapeType="1"/>
                </p:cNvSpPr>
                <p:nvPr/>
              </p:nvSpPr>
              <p:spPr bwMode="auto">
                <a:xfrm flipV="1">
                  <a:off x="653"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98" name="Line 1104"/>
                <p:cNvSpPr>
                  <a:spLocks noChangeShapeType="1"/>
                </p:cNvSpPr>
                <p:nvPr/>
              </p:nvSpPr>
              <p:spPr bwMode="auto">
                <a:xfrm flipV="1">
                  <a:off x="653"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99" name="Line 1105"/>
                <p:cNvSpPr>
                  <a:spLocks noChangeShapeType="1"/>
                </p:cNvSpPr>
                <p:nvPr/>
              </p:nvSpPr>
              <p:spPr bwMode="auto">
                <a:xfrm flipV="1">
                  <a:off x="653"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00" name="Line 1106"/>
                <p:cNvSpPr>
                  <a:spLocks noChangeShapeType="1"/>
                </p:cNvSpPr>
                <p:nvPr/>
              </p:nvSpPr>
              <p:spPr bwMode="auto">
                <a:xfrm flipV="1">
                  <a:off x="653"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01" name="Line 1107"/>
                <p:cNvSpPr>
                  <a:spLocks noChangeShapeType="1"/>
                </p:cNvSpPr>
                <p:nvPr/>
              </p:nvSpPr>
              <p:spPr bwMode="auto">
                <a:xfrm flipV="1">
                  <a:off x="653"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02" name="Line 1108"/>
                <p:cNvSpPr>
                  <a:spLocks noChangeShapeType="1"/>
                </p:cNvSpPr>
                <p:nvPr/>
              </p:nvSpPr>
              <p:spPr bwMode="auto">
                <a:xfrm flipV="1">
                  <a:off x="653"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03" name="Line 1109"/>
                <p:cNvSpPr>
                  <a:spLocks noChangeShapeType="1"/>
                </p:cNvSpPr>
                <p:nvPr/>
              </p:nvSpPr>
              <p:spPr bwMode="auto">
                <a:xfrm flipV="1">
                  <a:off x="653"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04" name="Line 1110"/>
                <p:cNvSpPr>
                  <a:spLocks noChangeShapeType="1"/>
                </p:cNvSpPr>
                <p:nvPr/>
              </p:nvSpPr>
              <p:spPr bwMode="auto">
                <a:xfrm flipV="1">
                  <a:off x="653"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05" name="Line 1111"/>
                <p:cNvSpPr>
                  <a:spLocks noChangeShapeType="1"/>
                </p:cNvSpPr>
                <p:nvPr/>
              </p:nvSpPr>
              <p:spPr bwMode="auto">
                <a:xfrm flipV="1">
                  <a:off x="653"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06" name="Line 1112"/>
                <p:cNvSpPr>
                  <a:spLocks noChangeShapeType="1"/>
                </p:cNvSpPr>
                <p:nvPr/>
              </p:nvSpPr>
              <p:spPr bwMode="auto">
                <a:xfrm flipV="1">
                  <a:off x="653"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07" name="Line 1113"/>
                <p:cNvSpPr>
                  <a:spLocks noChangeShapeType="1"/>
                </p:cNvSpPr>
                <p:nvPr/>
              </p:nvSpPr>
              <p:spPr bwMode="auto">
                <a:xfrm flipV="1">
                  <a:off x="653"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08" name="Line 1114"/>
                <p:cNvSpPr>
                  <a:spLocks noChangeShapeType="1"/>
                </p:cNvSpPr>
                <p:nvPr/>
              </p:nvSpPr>
              <p:spPr bwMode="auto">
                <a:xfrm flipV="1">
                  <a:off x="653"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09" name="Line 1115"/>
                <p:cNvSpPr>
                  <a:spLocks noChangeShapeType="1"/>
                </p:cNvSpPr>
                <p:nvPr/>
              </p:nvSpPr>
              <p:spPr bwMode="auto">
                <a:xfrm flipV="1">
                  <a:off x="653"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10" name="Line 1116"/>
                <p:cNvSpPr>
                  <a:spLocks noChangeShapeType="1"/>
                </p:cNvSpPr>
                <p:nvPr/>
              </p:nvSpPr>
              <p:spPr bwMode="auto">
                <a:xfrm flipV="1">
                  <a:off x="653"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11" name="Line 1117"/>
                <p:cNvSpPr>
                  <a:spLocks noChangeShapeType="1"/>
                </p:cNvSpPr>
                <p:nvPr/>
              </p:nvSpPr>
              <p:spPr bwMode="auto">
                <a:xfrm flipV="1">
                  <a:off x="653"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12" name="Line 1118"/>
                <p:cNvSpPr>
                  <a:spLocks noChangeShapeType="1"/>
                </p:cNvSpPr>
                <p:nvPr/>
              </p:nvSpPr>
              <p:spPr bwMode="auto">
                <a:xfrm flipV="1">
                  <a:off x="653"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13" name="Line 1119"/>
                <p:cNvSpPr>
                  <a:spLocks noChangeShapeType="1"/>
                </p:cNvSpPr>
                <p:nvPr/>
              </p:nvSpPr>
              <p:spPr bwMode="auto">
                <a:xfrm flipV="1">
                  <a:off x="653"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14" name="Line 1120"/>
                <p:cNvSpPr>
                  <a:spLocks noChangeShapeType="1"/>
                </p:cNvSpPr>
                <p:nvPr/>
              </p:nvSpPr>
              <p:spPr bwMode="auto">
                <a:xfrm flipV="1">
                  <a:off x="653"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15" name="Line 1121"/>
                <p:cNvSpPr>
                  <a:spLocks noChangeShapeType="1"/>
                </p:cNvSpPr>
                <p:nvPr/>
              </p:nvSpPr>
              <p:spPr bwMode="auto">
                <a:xfrm flipV="1">
                  <a:off x="653"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16" name="Line 1122"/>
                <p:cNvSpPr>
                  <a:spLocks noChangeShapeType="1"/>
                </p:cNvSpPr>
                <p:nvPr/>
              </p:nvSpPr>
              <p:spPr bwMode="auto">
                <a:xfrm flipV="1">
                  <a:off x="653"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17" name="Line 1123"/>
                <p:cNvSpPr>
                  <a:spLocks noChangeShapeType="1"/>
                </p:cNvSpPr>
                <p:nvPr/>
              </p:nvSpPr>
              <p:spPr bwMode="auto">
                <a:xfrm flipV="1">
                  <a:off x="653"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18" name="Line 1124"/>
                <p:cNvSpPr>
                  <a:spLocks noChangeShapeType="1"/>
                </p:cNvSpPr>
                <p:nvPr/>
              </p:nvSpPr>
              <p:spPr bwMode="auto">
                <a:xfrm flipV="1">
                  <a:off x="653"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19" name="Line 1125"/>
                <p:cNvSpPr>
                  <a:spLocks noChangeShapeType="1"/>
                </p:cNvSpPr>
                <p:nvPr/>
              </p:nvSpPr>
              <p:spPr bwMode="auto">
                <a:xfrm flipV="1">
                  <a:off x="653"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0" name="Line 1126"/>
                <p:cNvSpPr>
                  <a:spLocks noChangeShapeType="1"/>
                </p:cNvSpPr>
                <p:nvPr/>
              </p:nvSpPr>
              <p:spPr bwMode="auto">
                <a:xfrm flipV="1">
                  <a:off x="653"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1" name="Line 1127"/>
                <p:cNvSpPr>
                  <a:spLocks noChangeShapeType="1"/>
                </p:cNvSpPr>
                <p:nvPr/>
              </p:nvSpPr>
              <p:spPr bwMode="auto">
                <a:xfrm flipV="1">
                  <a:off x="653"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2" name="Line 1128"/>
                <p:cNvSpPr>
                  <a:spLocks noChangeShapeType="1"/>
                </p:cNvSpPr>
                <p:nvPr/>
              </p:nvSpPr>
              <p:spPr bwMode="auto">
                <a:xfrm flipV="1">
                  <a:off x="653"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3" name="Line 1129"/>
                <p:cNvSpPr>
                  <a:spLocks noChangeShapeType="1"/>
                </p:cNvSpPr>
                <p:nvPr/>
              </p:nvSpPr>
              <p:spPr bwMode="auto">
                <a:xfrm flipV="1">
                  <a:off x="653"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4" name="Line 1130"/>
                <p:cNvSpPr>
                  <a:spLocks noChangeShapeType="1"/>
                </p:cNvSpPr>
                <p:nvPr/>
              </p:nvSpPr>
              <p:spPr bwMode="auto">
                <a:xfrm flipV="1">
                  <a:off x="653"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5" name="Line 1131"/>
                <p:cNvSpPr>
                  <a:spLocks noChangeShapeType="1"/>
                </p:cNvSpPr>
                <p:nvPr/>
              </p:nvSpPr>
              <p:spPr bwMode="auto">
                <a:xfrm flipV="1">
                  <a:off x="653"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6" name="Line 1132"/>
                <p:cNvSpPr>
                  <a:spLocks noChangeShapeType="1"/>
                </p:cNvSpPr>
                <p:nvPr/>
              </p:nvSpPr>
              <p:spPr bwMode="auto">
                <a:xfrm flipV="1">
                  <a:off x="653"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7" name="Line 1133"/>
                <p:cNvSpPr>
                  <a:spLocks noChangeShapeType="1"/>
                </p:cNvSpPr>
                <p:nvPr/>
              </p:nvSpPr>
              <p:spPr bwMode="auto">
                <a:xfrm flipV="1">
                  <a:off x="653"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8" name="Line 1134"/>
                <p:cNvSpPr>
                  <a:spLocks noChangeShapeType="1"/>
                </p:cNvSpPr>
                <p:nvPr/>
              </p:nvSpPr>
              <p:spPr bwMode="auto">
                <a:xfrm flipV="1">
                  <a:off x="653"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29" name="Line 1135"/>
                <p:cNvSpPr>
                  <a:spLocks noChangeShapeType="1"/>
                </p:cNvSpPr>
                <p:nvPr/>
              </p:nvSpPr>
              <p:spPr bwMode="auto">
                <a:xfrm flipV="1">
                  <a:off x="653"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0" name="Line 1136"/>
                <p:cNvSpPr>
                  <a:spLocks noChangeShapeType="1"/>
                </p:cNvSpPr>
                <p:nvPr/>
              </p:nvSpPr>
              <p:spPr bwMode="auto">
                <a:xfrm flipV="1">
                  <a:off x="653"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1" name="Line 1137"/>
                <p:cNvSpPr>
                  <a:spLocks noChangeShapeType="1"/>
                </p:cNvSpPr>
                <p:nvPr/>
              </p:nvSpPr>
              <p:spPr bwMode="auto">
                <a:xfrm flipV="1">
                  <a:off x="653"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2" name="Line 1138"/>
                <p:cNvSpPr>
                  <a:spLocks noChangeShapeType="1"/>
                </p:cNvSpPr>
                <p:nvPr/>
              </p:nvSpPr>
              <p:spPr bwMode="auto">
                <a:xfrm flipV="1">
                  <a:off x="653"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3" name="Line 1139"/>
                <p:cNvSpPr>
                  <a:spLocks noChangeShapeType="1"/>
                </p:cNvSpPr>
                <p:nvPr/>
              </p:nvSpPr>
              <p:spPr bwMode="auto">
                <a:xfrm flipV="1">
                  <a:off x="653"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4" name="Line 1140"/>
                <p:cNvSpPr>
                  <a:spLocks noChangeShapeType="1"/>
                </p:cNvSpPr>
                <p:nvPr/>
              </p:nvSpPr>
              <p:spPr bwMode="auto">
                <a:xfrm flipV="1">
                  <a:off x="653"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5" name="Line 1141"/>
                <p:cNvSpPr>
                  <a:spLocks noChangeShapeType="1"/>
                </p:cNvSpPr>
                <p:nvPr/>
              </p:nvSpPr>
              <p:spPr bwMode="auto">
                <a:xfrm flipV="1">
                  <a:off x="653"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6" name="Line 1142"/>
                <p:cNvSpPr>
                  <a:spLocks noChangeShapeType="1"/>
                </p:cNvSpPr>
                <p:nvPr/>
              </p:nvSpPr>
              <p:spPr bwMode="auto">
                <a:xfrm flipV="1">
                  <a:off x="653"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7" name="Line 1143"/>
                <p:cNvSpPr>
                  <a:spLocks noChangeShapeType="1"/>
                </p:cNvSpPr>
                <p:nvPr/>
              </p:nvSpPr>
              <p:spPr bwMode="auto">
                <a:xfrm flipV="1">
                  <a:off x="653"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8" name="Line 1144"/>
                <p:cNvSpPr>
                  <a:spLocks noChangeShapeType="1"/>
                </p:cNvSpPr>
                <p:nvPr/>
              </p:nvSpPr>
              <p:spPr bwMode="auto">
                <a:xfrm flipV="1">
                  <a:off x="653"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39" name="Line 1145"/>
                <p:cNvSpPr>
                  <a:spLocks noChangeShapeType="1"/>
                </p:cNvSpPr>
                <p:nvPr/>
              </p:nvSpPr>
              <p:spPr bwMode="auto">
                <a:xfrm flipV="1">
                  <a:off x="653"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40" name="Line 1146"/>
                <p:cNvSpPr>
                  <a:spLocks noChangeShapeType="1"/>
                </p:cNvSpPr>
                <p:nvPr/>
              </p:nvSpPr>
              <p:spPr bwMode="auto">
                <a:xfrm flipV="1">
                  <a:off x="653"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41" name="Line 1147"/>
                <p:cNvSpPr>
                  <a:spLocks noChangeShapeType="1"/>
                </p:cNvSpPr>
                <p:nvPr/>
              </p:nvSpPr>
              <p:spPr bwMode="auto">
                <a:xfrm flipV="1">
                  <a:off x="653"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42" name="Line 1148"/>
                <p:cNvSpPr>
                  <a:spLocks noChangeShapeType="1"/>
                </p:cNvSpPr>
                <p:nvPr/>
              </p:nvSpPr>
              <p:spPr bwMode="auto">
                <a:xfrm flipV="1">
                  <a:off x="653"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43" name="Line 1149"/>
                <p:cNvSpPr>
                  <a:spLocks noChangeShapeType="1"/>
                </p:cNvSpPr>
                <p:nvPr/>
              </p:nvSpPr>
              <p:spPr bwMode="auto">
                <a:xfrm flipV="1">
                  <a:off x="653"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44" name="Line 1150"/>
                <p:cNvSpPr>
                  <a:spLocks noChangeShapeType="1"/>
                </p:cNvSpPr>
                <p:nvPr/>
              </p:nvSpPr>
              <p:spPr bwMode="auto">
                <a:xfrm flipV="1">
                  <a:off x="653"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45" name="Line 1151"/>
                <p:cNvSpPr>
                  <a:spLocks noChangeShapeType="1"/>
                </p:cNvSpPr>
                <p:nvPr/>
              </p:nvSpPr>
              <p:spPr bwMode="auto">
                <a:xfrm flipV="1">
                  <a:off x="653"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46" name="Line 1152"/>
                <p:cNvSpPr>
                  <a:spLocks noChangeShapeType="1"/>
                </p:cNvSpPr>
                <p:nvPr/>
              </p:nvSpPr>
              <p:spPr bwMode="auto">
                <a:xfrm flipV="1">
                  <a:off x="653"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47" name="Line 1153"/>
                <p:cNvSpPr>
                  <a:spLocks noChangeShapeType="1"/>
                </p:cNvSpPr>
                <p:nvPr/>
              </p:nvSpPr>
              <p:spPr bwMode="auto">
                <a:xfrm flipV="1">
                  <a:off x="653"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48" name="Line 1154"/>
                <p:cNvSpPr>
                  <a:spLocks noChangeShapeType="1"/>
                </p:cNvSpPr>
                <p:nvPr/>
              </p:nvSpPr>
              <p:spPr bwMode="auto">
                <a:xfrm flipV="1">
                  <a:off x="653"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49" name="Line 1155"/>
                <p:cNvSpPr>
                  <a:spLocks noChangeShapeType="1"/>
                </p:cNvSpPr>
                <p:nvPr/>
              </p:nvSpPr>
              <p:spPr bwMode="auto">
                <a:xfrm flipV="1">
                  <a:off x="653"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50" name="Line 1156"/>
                <p:cNvSpPr>
                  <a:spLocks noChangeShapeType="1"/>
                </p:cNvSpPr>
                <p:nvPr/>
              </p:nvSpPr>
              <p:spPr bwMode="auto">
                <a:xfrm flipV="1">
                  <a:off x="653"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51" name="Line 1157"/>
                <p:cNvSpPr>
                  <a:spLocks noChangeShapeType="1"/>
                </p:cNvSpPr>
                <p:nvPr/>
              </p:nvSpPr>
              <p:spPr bwMode="auto">
                <a:xfrm flipV="1">
                  <a:off x="653"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52" name="Line 1158"/>
                <p:cNvSpPr>
                  <a:spLocks noChangeShapeType="1"/>
                </p:cNvSpPr>
                <p:nvPr/>
              </p:nvSpPr>
              <p:spPr bwMode="auto">
                <a:xfrm flipV="1">
                  <a:off x="653"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53" name="Line 1159"/>
                <p:cNvSpPr>
                  <a:spLocks noChangeShapeType="1"/>
                </p:cNvSpPr>
                <p:nvPr/>
              </p:nvSpPr>
              <p:spPr bwMode="auto">
                <a:xfrm flipV="1">
                  <a:off x="653"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54" name="Line 1160"/>
                <p:cNvSpPr>
                  <a:spLocks noChangeShapeType="1"/>
                </p:cNvSpPr>
                <p:nvPr/>
              </p:nvSpPr>
              <p:spPr bwMode="auto">
                <a:xfrm flipV="1">
                  <a:off x="653"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55" name="Line 1161"/>
                <p:cNvSpPr>
                  <a:spLocks noChangeShapeType="1"/>
                </p:cNvSpPr>
                <p:nvPr/>
              </p:nvSpPr>
              <p:spPr bwMode="auto">
                <a:xfrm flipV="1">
                  <a:off x="653"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56" name="Line 1162"/>
                <p:cNvSpPr>
                  <a:spLocks noChangeShapeType="1"/>
                </p:cNvSpPr>
                <p:nvPr/>
              </p:nvSpPr>
              <p:spPr bwMode="auto">
                <a:xfrm flipV="1">
                  <a:off x="653"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57" name="Line 1163"/>
                <p:cNvSpPr>
                  <a:spLocks noChangeShapeType="1"/>
                </p:cNvSpPr>
                <p:nvPr/>
              </p:nvSpPr>
              <p:spPr bwMode="auto">
                <a:xfrm flipV="1">
                  <a:off x="653"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58" name="Line 1164"/>
                <p:cNvSpPr>
                  <a:spLocks noChangeShapeType="1"/>
                </p:cNvSpPr>
                <p:nvPr/>
              </p:nvSpPr>
              <p:spPr bwMode="auto">
                <a:xfrm flipV="1">
                  <a:off x="653"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59" name="Line 1165"/>
                <p:cNvSpPr>
                  <a:spLocks noChangeShapeType="1"/>
                </p:cNvSpPr>
                <p:nvPr/>
              </p:nvSpPr>
              <p:spPr bwMode="auto">
                <a:xfrm flipV="1">
                  <a:off x="653"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60" name="Line 1166"/>
                <p:cNvSpPr>
                  <a:spLocks noChangeShapeType="1"/>
                </p:cNvSpPr>
                <p:nvPr/>
              </p:nvSpPr>
              <p:spPr bwMode="auto">
                <a:xfrm flipV="1">
                  <a:off x="653"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61" name="Line 1167"/>
                <p:cNvSpPr>
                  <a:spLocks noChangeShapeType="1"/>
                </p:cNvSpPr>
                <p:nvPr/>
              </p:nvSpPr>
              <p:spPr bwMode="auto">
                <a:xfrm flipV="1">
                  <a:off x="653"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62" name="Line 1168"/>
                <p:cNvSpPr>
                  <a:spLocks noChangeShapeType="1"/>
                </p:cNvSpPr>
                <p:nvPr/>
              </p:nvSpPr>
              <p:spPr bwMode="auto">
                <a:xfrm flipV="1">
                  <a:off x="653"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63" name="Line 1169"/>
                <p:cNvSpPr>
                  <a:spLocks noChangeShapeType="1"/>
                </p:cNvSpPr>
                <p:nvPr/>
              </p:nvSpPr>
              <p:spPr bwMode="auto">
                <a:xfrm flipV="1">
                  <a:off x="653"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64" name="Line 1170"/>
                <p:cNvSpPr>
                  <a:spLocks noChangeShapeType="1"/>
                </p:cNvSpPr>
                <p:nvPr/>
              </p:nvSpPr>
              <p:spPr bwMode="auto">
                <a:xfrm flipV="1">
                  <a:off x="653"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65" name="Line 1171"/>
                <p:cNvSpPr>
                  <a:spLocks noChangeShapeType="1"/>
                </p:cNvSpPr>
                <p:nvPr/>
              </p:nvSpPr>
              <p:spPr bwMode="auto">
                <a:xfrm flipV="1">
                  <a:off x="653"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66" name="Line 1172"/>
                <p:cNvSpPr>
                  <a:spLocks noChangeShapeType="1"/>
                </p:cNvSpPr>
                <p:nvPr/>
              </p:nvSpPr>
              <p:spPr bwMode="auto">
                <a:xfrm flipV="1">
                  <a:off x="653"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67" name="Line 1173"/>
                <p:cNvSpPr>
                  <a:spLocks noChangeShapeType="1"/>
                </p:cNvSpPr>
                <p:nvPr/>
              </p:nvSpPr>
              <p:spPr bwMode="auto">
                <a:xfrm flipV="1">
                  <a:off x="653"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68" name="Line 1174"/>
                <p:cNvSpPr>
                  <a:spLocks noChangeShapeType="1"/>
                </p:cNvSpPr>
                <p:nvPr/>
              </p:nvSpPr>
              <p:spPr bwMode="auto">
                <a:xfrm flipV="1">
                  <a:off x="653"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69" name="Line 1175"/>
                <p:cNvSpPr>
                  <a:spLocks noChangeShapeType="1"/>
                </p:cNvSpPr>
                <p:nvPr/>
              </p:nvSpPr>
              <p:spPr bwMode="auto">
                <a:xfrm flipV="1">
                  <a:off x="653"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70" name="Line 1176"/>
                <p:cNvSpPr>
                  <a:spLocks noChangeShapeType="1"/>
                </p:cNvSpPr>
                <p:nvPr/>
              </p:nvSpPr>
              <p:spPr bwMode="auto">
                <a:xfrm flipV="1">
                  <a:off x="653"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71" name="Line 1177"/>
                <p:cNvSpPr>
                  <a:spLocks noChangeShapeType="1"/>
                </p:cNvSpPr>
                <p:nvPr/>
              </p:nvSpPr>
              <p:spPr bwMode="auto">
                <a:xfrm flipV="1">
                  <a:off x="653"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72" name="Line 1178"/>
                <p:cNvSpPr>
                  <a:spLocks noChangeShapeType="1"/>
                </p:cNvSpPr>
                <p:nvPr/>
              </p:nvSpPr>
              <p:spPr bwMode="auto">
                <a:xfrm flipV="1">
                  <a:off x="653"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73" name="Line 1179"/>
                <p:cNvSpPr>
                  <a:spLocks noChangeShapeType="1"/>
                </p:cNvSpPr>
                <p:nvPr/>
              </p:nvSpPr>
              <p:spPr bwMode="auto">
                <a:xfrm flipV="1">
                  <a:off x="653"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74" name="Line 1180"/>
                <p:cNvSpPr>
                  <a:spLocks noChangeShapeType="1"/>
                </p:cNvSpPr>
                <p:nvPr/>
              </p:nvSpPr>
              <p:spPr bwMode="auto">
                <a:xfrm flipV="1">
                  <a:off x="653"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75" name="Line 1181"/>
                <p:cNvSpPr>
                  <a:spLocks noChangeShapeType="1"/>
                </p:cNvSpPr>
                <p:nvPr/>
              </p:nvSpPr>
              <p:spPr bwMode="auto">
                <a:xfrm flipV="1">
                  <a:off x="653"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76" name="Line 1182"/>
                <p:cNvSpPr>
                  <a:spLocks noChangeShapeType="1"/>
                </p:cNvSpPr>
                <p:nvPr/>
              </p:nvSpPr>
              <p:spPr bwMode="auto">
                <a:xfrm flipV="1">
                  <a:off x="653"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77" name="Line 1183"/>
                <p:cNvSpPr>
                  <a:spLocks noChangeShapeType="1"/>
                </p:cNvSpPr>
                <p:nvPr/>
              </p:nvSpPr>
              <p:spPr bwMode="auto">
                <a:xfrm flipV="1">
                  <a:off x="653"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78" name="Line 1184"/>
                <p:cNvSpPr>
                  <a:spLocks noChangeShapeType="1"/>
                </p:cNvSpPr>
                <p:nvPr/>
              </p:nvSpPr>
              <p:spPr bwMode="auto">
                <a:xfrm flipV="1">
                  <a:off x="653"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79" name="Line 1185"/>
                <p:cNvSpPr>
                  <a:spLocks noChangeShapeType="1"/>
                </p:cNvSpPr>
                <p:nvPr/>
              </p:nvSpPr>
              <p:spPr bwMode="auto">
                <a:xfrm flipV="1">
                  <a:off x="653"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80" name="Line 1186"/>
                <p:cNvSpPr>
                  <a:spLocks noChangeShapeType="1"/>
                </p:cNvSpPr>
                <p:nvPr/>
              </p:nvSpPr>
              <p:spPr bwMode="auto">
                <a:xfrm flipV="1">
                  <a:off x="653"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81" name="Line 1187"/>
                <p:cNvSpPr>
                  <a:spLocks noChangeShapeType="1"/>
                </p:cNvSpPr>
                <p:nvPr/>
              </p:nvSpPr>
              <p:spPr bwMode="auto">
                <a:xfrm flipV="1">
                  <a:off x="653"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82" name="Line 1188"/>
                <p:cNvSpPr>
                  <a:spLocks noChangeShapeType="1"/>
                </p:cNvSpPr>
                <p:nvPr/>
              </p:nvSpPr>
              <p:spPr bwMode="auto">
                <a:xfrm flipV="1">
                  <a:off x="653"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83" name="Line 1189"/>
                <p:cNvSpPr>
                  <a:spLocks noChangeShapeType="1"/>
                </p:cNvSpPr>
                <p:nvPr/>
              </p:nvSpPr>
              <p:spPr bwMode="auto">
                <a:xfrm flipV="1">
                  <a:off x="653"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84" name="Line 1190"/>
                <p:cNvSpPr>
                  <a:spLocks noChangeShapeType="1"/>
                </p:cNvSpPr>
                <p:nvPr/>
              </p:nvSpPr>
              <p:spPr bwMode="auto">
                <a:xfrm flipV="1">
                  <a:off x="653"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85" name="Line 1191"/>
                <p:cNvSpPr>
                  <a:spLocks noChangeShapeType="1"/>
                </p:cNvSpPr>
                <p:nvPr/>
              </p:nvSpPr>
              <p:spPr bwMode="auto">
                <a:xfrm flipV="1">
                  <a:off x="653"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86" name="Line 1192"/>
                <p:cNvSpPr>
                  <a:spLocks noChangeShapeType="1"/>
                </p:cNvSpPr>
                <p:nvPr/>
              </p:nvSpPr>
              <p:spPr bwMode="auto">
                <a:xfrm flipV="1">
                  <a:off x="653"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87" name="Line 1193"/>
                <p:cNvSpPr>
                  <a:spLocks noChangeShapeType="1"/>
                </p:cNvSpPr>
                <p:nvPr/>
              </p:nvSpPr>
              <p:spPr bwMode="auto">
                <a:xfrm flipV="1">
                  <a:off x="653"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88" name="Line 1194"/>
                <p:cNvSpPr>
                  <a:spLocks noChangeShapeType="1"/>
                </p:cNvSpPr>
                <p:nvPr/>
              </p:nvSpPr>
              <p:spPr bwMode="auto">
                <a:xfrm flipV="1">
                  <a:off x="653"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89" name="Line 1195"/>
                <p:cNvSpPr>
                  <a:spLocks noChangeShapeType="1"/>
                </p:cNvSpPr>
                <p:nvPr/>
              </p:nvSpPr>
              <p:spPr bwMode="auto">
                <a:xfrm flipV="1">
                  <a:off x="653"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90" name="Line 1196"/>
                <p:cNvSpPr>
                  <a:spLocks noChangeShapeType="1"/>
                </p:cNvSpPr>
                <p:nvPr/>
              </p:nvSpPr>
              <p:spPr bwMode="auto">
                <a:xfrm flipV="1">
                  <a:off x="653"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91" name="Line 1197"/>
                <p:cNvSpPr>
                  <a:spLocks noChangeShapeType="1"/>
                </p:cNvSpPr>
                <p:nvPr/>
              </p:nvSpPr>
              <p:spPr bwMode="auto">
                <a:xfrm flipV="1">
                  <a:off x="653"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92" name="Line 1198"/>
                <p:cNvSpPr>
                  <a:spLocks noChangeShapeType="1"/>
                </p:cNvSpPr>
                <p:nvPr/>
              </p:nvSpPr>
              <p:spPr bwMode="auto">
                <a:xfrm flipV="1">
                  <a:off x="653"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93" name="Line 1199"/>
                <p:cNvSpPr>
                  <a:spLocks noChangeShapeType="1"/>
                </p:cNvSpPr>
                <p:nvPr/>
              </p:nvSpPr>
              <p:spPr bwMode="auto">
                <a:xfrm flipV="1">
                  <a:off x="653"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94" name="Line 1200"/>
                <p:cNvSpPr>
                  <a:spLocks noChangeShapeType="1"/>
                </p:cNvSpPr>
                <p:nvPr/>
              </p:nvSpPr>
              <p:spPr bwMode="auto">
                <a:xfrm flipV="1">
                  <a:off x="653"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95" name="Line 1201"/>
                <p:cNvSpPr>
                  <a:spLocks noChangeShapeType="1"/>
                </p:cNvSpPr>
                <p:nvPr/>
              </p:nvSpPr>
              <p:spPr bwMode="auto">
                <a:xfrm flipV="1">
                  <a:off x="653"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96" name="Line 1202"/>
                <p:cNvSpPr>
                  <a:spLocks noChangeShapeType="1"/>
                </p:cNvSpPr>
                <p:nvPr/>
              </p:nvSpPr>
              <p:spPr bwMode="auto">
                <a:xfrm flipV="1">
                  <a:off x="653"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97" name="Line 1203"/>
                <p:cNvSpPr>
                  <a:spLocks noChangeShapeType="1"/>
                </p:cNvSpPr>
                <p:nvPr/>
              </p:nvSpPr>
              <p:spPr bwMode="auto">
                <a:xfrm flipV="1">
                  <a:off x="653"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98" name="Line 1204"/>
                <p:cNvSpPr>
                  <a:spLocks noChangeShapeType="1"/>
                </p:cNvSpPr>
                <p:nvPr/>
              </p:nvSpPr>
              <p:spPr bwMode="auto">
                <a:xfrm flipV="1">
                  <a:off x="653"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99" name="Line 1205"/>
                <p:cNvSpPr>
                  <a:spLocks noChangeShapeType="1"/>
                </p:cNvSpPr>
                <p:nvPr/>
              </p:nvSpPr>
              <p:spPr bwMode="auto">
                <a:xfrm flipV="1">
                  <a:off x="653"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00" name="Line 1206"/>
                <p:cNvSpPr>
                  <a:spLocks noChangeShapeType="1"/>
                </p:cNvSpPr>
                <p:nvPr/>
              </p:nvSpPr>
              <p:spPr bwMode="auto">
                <a:xfrm flipV="1">
                  <a:off x="653"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01" name="Line 1207"/>
                <p:cNvSpPr>
                  <a:spLocks noChangeShapeType="1"/>
                </p:cNvSpPr>
                <p:nvPr/>
              </p:nvSpPr>
              <p:spPr bwMode="auto">
                <a:xfrm flipV="1">
                  <a:off x="653"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02" name="Line 1208"/>
                <p:cNvSpPr>
                  <a:spLocks noChangeShapeType="1"/>
                </p:cNvSpPr>
                <p:nvPr/>
              </p:nvSpPr>
              <p:spPr bwMode="auto">
                <a:xfrm flipV="1">
                  <a:off x="653"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03" name="Line 1209"/>
                <p:cNvSpPr>
                  <a:spLocks noChangeShapeType="1"/>
                </p:cNvSpPr>
                <p:nvPr/>
              </p:nvSpPr>
              <p:spPr bwMode="auto">
                <a:xfrm flipV="1">
                  <a:off x="653"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04" name="Line 1210"/>
                <p:cNvSpPr>
                  <a:spLocks noChangeShapeType="1"/>
                </p:cNvSpPr>
                <p:nvPr/>
              </p:nvSpPr>
              <p:spPr bwMode="auto">
                <a:xfrm flipV="1">
                  <a:off x="653"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grpSp>
            <p:nvGrpSpPr>
              <p:cNvPr id="11" name="Group 1412"/>
              <p:cNvGrpSpPr>
                <a:grpSpLocks/>
              </p:cNvGrpSpPr>
              <p:nvPr/>
            </p:nvGrpSpPr>
            <p:grpSpPr bwMode="auto">
              <a:xfrm>
                <a:off x="573" y="131"/>
                <a:ext cx="487" cy="2296"/>
                <a:chOff x="573" y="131"/>
                <a:chExt cx="487" cy="2296"/>
              </a:xfrm>
            </p:grpSpPr>
            <p:sp>
              <p:nvSpPr>
                <p:cNvPr id="2805" name="Line 1212"/>
                <p:cNvSpPr>
                  <a:spLocks noChangeShapeType="1"/>
                </p:cNvSpPr>
                <p:nvPr/>
              </p:nvSpPr>
              <p:spPr bwMode="auto">
                <a:xfrm flipV="1">
                  <a:off x="653"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06" name="Line 1213"/>
                <p:cNvSpPr>
                  <a:spLocks noChangeShapeType="1"/>
                </p:cNvSpPr>
                <p:nvPr/>
              </p:nvSpPr>
              <p:spPr bwMode="auto">
                <a:xfrm flipV="1">
                  <a:off x="653"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07" name="Line 1214"/>
                <p:cNvSpPr>
                  <a:spLocks noChangeShapeType="1"/>
                </p:cNvSpPr>
                <p:nvPr/>
              </p:nvSpPr>
              <p:spPr bwMode="auto">
                <a:xfrm flipV="1">
                  <a:off x="653"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08" name="Line 1215"/>
                <p:cNvSpPr>
                  <a:spLocks noChangeShapeType="1"/>
                </p:cNvSpPr>
                <p:nvPr/>
              </p:nvSpPr>
              <p:spPr bwMode="auto">
                <a:xfrm flipV="1">
                  <a:off x="653"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09" name="Rectangle 1216"/>
                <p:cNvSpPr>
                  <a:spLocks noChangeArrowheads="1"/>
                </p:cNvSpPr>
                <p:nvPr/>
              </p:nvSpPr>
              <p:spPr bwMode="auto">
                <a:xfrm>
                  <a:off x="573" y="225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2810" name="Line 1217"/>
                <p:cNvSpPr>
                  <a:spLocks noChangeShapeType="1"/>
                </p:cNvSpPr>
                <p:nvPr/>
              </p:nvSpPr>
              <p:spPr bwMode="auto">
                <a:xfrm>
                  <a:off x="856"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11" name="Line 1218"/>
                <p:cNvSpPr>
                  <a:spLocks noChangeShapeType="1"/>
                </p:cNvSpPr>
                <p:nvPr/>
              </p:nvSpPr>
              <p:spPr bwMode="auto">
                <a:xfrm flipV="1">
                  <a:off x="856"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12" name="Line 1219"/>
                <p:cNvSpPr>
                  <a:spLocks noChangeShapeType="1"/>
                </p:cNvSpPr>
                <p:nvPr/>
              </p:nvSpPr>
              <p:spPr bwMode="auto">
                <a:xfrm flipV="1">
                  <a:off x="856"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13" name="Line 1220"/>
                <p:cNvSpPr>
                  <a:spLocks noChangeShapeType="1"/>
                </p:cNvSpPr>
                <p:nvPr/>
              </p:nvSpPr>
              <p:spPr bwMode="auto">
                <a:xfrm flipV="1">
                  <a:off x="856"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14" name="Line 1221"/>
                <p:cNvSpPr>
                  <a:spLocks noChangeShapeType="1"/>
                </p:cNvSpPr>
                <p:nvPr/>
              </p:nvSpPr>
              <p:spPr bwMode="auto">
                <a:xfrm flipV="1">
                  <a:off x="856"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15" name="Line 1222"/>
                <p:cNvSpPr>
                  <a:spLocks noChangeShapeType="1"/>
                </p:cNvSpPr>
                <p:nvPr/>
              </p:nvSpPr>
              <p:spPr bwMode="auto">
                <a:xfrm flipV="1">
                  <a:off x="856"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16" name="Line 1223"/>
                <p:cNvSpPr>
                  <a:spLocks noChangeShapeType="1"/>
                </p:cNvSpPr>
                <p:nvPr/>
              </p:nvSpPr>
              <p:spPr bwMode="auto">
                <a:xfrm flipV="1">
                  <a:off x="856"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17" name="Line 1224"/>
                <p:cNvSpPr>
                  <a:spLocks noChangeShapeType="1"/>
                </p:cNvSpPr>
                <p:nvPr/>
              </p:nvSpPr>
              <p:spPr bwMode="auto">
                <a:xfrm flipV="1">
                  <a:off x="856"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18" name="Line 1225"/>
                <p:cNvSpPr>
                  <a:spLocks noChangeShapeType="1"/>
                </p:cNvSpPr>
                <p:nvPr/>
              </p:nvSpPr>
              <p:spPr bwMode="auto">
                <a:xfrm flipV="1">
                  <a:off x="856"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19" name="Line 1226"/>
                <p:cNvSpPr>
                  <a:spLocks noChangeShapeType="1"/>
                </p:cNvSpPr>
                <p:nvPr/>
              </p:nvSpPr>
              <p:spPr bwMode="auto">
                <a:xfrm flipV="1">
                  <a:off x="856"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20" name="Line 1227"/>
                <p:cNvSpPr>
                  <a:spLocks noChangeShapeType="1"/>
                </p:cNvSpPr>
                <p:nvPr/>
              </p:nvSpPr>
              <p:spPr bwMode="auto">
                <a:xfrm flipV="1">
                  <a:off x="856"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21" name="Line 1228"/>
                <p:cNvSpPr>
                  <a:spLocks noChangeShapeType="1"/>
                </p:cNvSpPr>
                <p:nvPr/>
              </p:nvSpPr>
              <p:spPr bwMode="auto">
                <a:xfrm flipV="1">
                  <a:off x="856"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22" name="Line 1229"/>
                <p:cNvSpPr>
                  <a:spLocks noChangeShapeType="1"/>
                </p:cNvSpPr>
                <p:nvPr/>
              </p:nvSpPr>
              <p:spPr bwMode="auto">
                <a:xfrm flipV="1">
                  <a:off x="856"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23" name="Line 1230"/>
                <p:cNvSpPr>
                  <a:spLocks noChangeShapeType="1"/>
                </p:cNvSpPr>
                <p:nvPr/>
              </p:nvSpPr>
              <p:spPr bwMode="auto">
                <a:xfrm flipV="1">
                  <a:off x="856"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24" name="Line 1231"/>
                <p:cNvSpPr>
                  <a:spLocks noChangeShapeType="1"/>
                </p:cNvSpPr>
                <p:nvPr/>
              </p:nvSpPr>
              <p:spPr bwMode="auto">
                <a:xfrm flipV="1">
                  <a:off x="856"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25" name="Line 1232"/>
                <p:cNvSpPr>
                  <a:spLocks noChangeShapeType="1"/>
                </p:cNvSpPr>
                <p:nvPr/>
              </p:nvSpPr>
              <p:spPr bwMode="auto">
                <a:xfrm flipV="1">
                  <a:off x="856"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26" name="Line 1233"/>
                <p:cNvSpPr>
                  <a:spLocks noChangeShapeType="1"/>
                </p:cNvSpPr>
                <p:nvPr/>
              </p:nvSpPr>
              <p:spPr bwMode="auto">
                <a:xfrm flipV="1">
                  <a:off x="856"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27" name="Line 1234"/>
                <p:cNvSpPr>
                  <a:spLocks noChangeShapeType="1"/>
                </p:cNvSpPr>
                <p:nvPr/>
              </p:nvSpPr>
              <p:spPr bwMode="auto">
                <a:xfrm flipV="1">
                  <a:off x="856"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28" name="Line 1235"/>
                <p:cNvSpPr>
                  <a:spLocks noChangeShapeType="1"/>
                </p:cNvSpPr>
                <p:nvPr/>
              </p:nvSpPr>
              <p:spPr bwMode="auto">
                <a:xfrm flipV="1">
                  <a:off x="856"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29" name="Line 1236"/>
                <p:cNvSpPr>
                  <a:spLocks noChangeShapeType="1"/>
                </p:cNvSpPr>
                <p:nvPr/>
              </p:nvSpPr>
              <p:spPr bwMode="auto">
                <a:xfrm flipV="1">
                  <a:off x="856"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30" name="Line 1237"/>
                <p:cNvSpPr>
                  <a:spLocks noChangeShapeType="1"/>
                </p:cNvSpPr>
                <p:nvPr/>
              </p:nvSpPr>
              <p:spPr bwMode="auto">
                <a:xfrm flipV="1">
                  <a:off x="856"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31" name="Line 1238"/>
                <p:cNvSpPr>
                  <a:spLocks noChangeShapeType="1"/>
                </p:cNvSpPr>
                <p:nvPr/>
              </p:nvSpPr>
              <p:spPr bwMode="auto">
                <a:xfrm flipV="1">
                  <a:off x="856"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32" name="Line 1239"/>
                <p:cNvSpPr>
                  <a:spLocks noChangeShapeType="1"/>
                </p:cNvSpPr>
                <p:nvPr/>
              </p:nvSpPr>
              <p:spPr bwMode="auto">
                <a:xfrm flipV="1">
                  <a:off x="856"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33" name="Line 1240"/>
                <p:cNvSpPr>
                  <a:spLocks noChangeShapeType="1"/>
                </p:cNvSpPr>
                <p:nvPr/>
              </p:nvSpPr>
              <p:spPr bwMode="auto">
                <a:xfrm flipV="1">
                  <a:off x="856"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34" name="Line 1241"/>
                <p:cNvSpPr>
                  <a:spLocks noChangeShapeType="1"/>
                </p:cNvSpPr>
                <p:nvPr/>
              </p:nvSpPr>
              <p:spPr bwMode="auto">
                <a:xfrm flipV="1">
                  <a:off x="856"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35" name="Line 1242"/>
                <p:cNvSpPr>
                  <a:spLocks noChangeShapeType="1"/>
                </p:cNvSpPr>
                <p:nvPr/>
              </p:nvSpPr>
              <p:spPr bwMode="auto">
                <a:xfrm flipV="1">
                  <a:off x="856"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36" name="Line 1243"/>
                <p:cNvSpPr>
                  <a:spLocks noChangeShapeType="1"/>
                </p:cNvSpPr>
                <p:nvPr/>
              </p:nvSpPr>
              <p:spPr bwMode="auto">
                <a:xfrm flipV="1">
                  <a:off x="856"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37" name="Line 1244"/>
                <p:cNvSpPr>
                  <a:spLocks noChangeShapeType="1"/>
                </p:cNvSpPr>
                <p:nvPr/>
              </p:nvSpPr>
              <p:spPr bwMode="auto">
                <a:xfrm flipV="1">
                  <a:off x="856"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38" name="Line 1245"/>
                <p:cNvSpPr>
                  <a:spLocks noChangeShapeType="1"/>
                </p:cNvSpPr>
                <p:nvPr/>
              </p:nvSpPr>
              <p:spPr bwMode="auto">
                <a:xfrm flipV="1">
                  <a:off x="856"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39" name="Line 1246"/>
                <p:cNvSpPr>
                  <a:spLocks noChangeShapeType="1"/>
                </p:cNvSpPr>
                <p:nvPr/>
              </p:nvSpPr>
              <p:spPr bwMode="auto">
                <a:xfrm flipV="1">
                  <a:off x="856"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40" name="Line 1247"/>
                <p:cNvSpPr>
                  <a:spLocks noChangeShapeType="1"/>
                </p:cNvSpPr>
                <p:nvPr/>
              </p:nvSpPr>
              <p:spPr bwMode="auto">
                <a:xfrm flipV="1">
                  <a:off x="856"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41" name="Line 1248"/>
                <p:cNvSpPr>
                  <a:spLocks noChangeShapeType="1"/>
                </p:cNvSpPr>
                <p:nvPr/>
              </p:nvSpPr>
              <p:spPr bwMode="auto">
                <a:xfrm flipV="1">
                  <a:off x="856"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42" name="Line 1249"/>
                <p:cNvSpPr>
                  <a:spLocks noChangeShapeType="1"/>
                </p:cNvSpPr>
                <p:nvPr/>
              </p:nvSpPr>
              <p:spPr bwMode="auto">
                <a:xfrm flipV="1">
                  <a:off x="856"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43" name="Line 1250"/>
                <p:cNvSpPr>
                  <a:spLocks noChangeShapeType="1"/>
                </p:cNvSpPr>
                <p:nvPr/>
              </p:nvSpPr>
              <p:spPr bwMode="auto">
                <a:xfrm flipV="1">
                  <a:off x="856"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44" name="Line 1251"/>
                <p:cNvSpPr>
                  <a:spLocks noChangeShapeType="1"/>
                </p:cNvSpPr>
                <p:nvPr/>
              </p:nvSpPr>
              <p:spPr bwMode="auto">
                <a:xfrm flipV="1">
                  <a:off x="856"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45" name="Line 1252"/>
                <p:cNvSpPr>
                  <a:spLocks noChangeShapeType="1"/>
                </p:cNvSpPr>
                <p:nvPr/>
              </p:nvSpPr>
              <p:spPr bwMode="auto">
                <a:xfrm flipV="1">
                  <a:off x="856"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46" name="Line 1253"/>
                <p:cNvSpPr>
                  <a:spLocks noChangeShapeType="1"/>
                </p:cNvSpPr>
                <p:nvPr/>
              </p:nvSpPr>
              <p:spPr bwMode="auto">
                <a:xfrm flipV="1">
                  <a:off x="856"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47" name="Line 1254"/>
                <p:cNvSpPr>
                  <a:spLocks noChangeShapeType="1"/>
                </p:cNvSpPr>
                <p:nvPr/>
              </p:nvSpPr>
              <p:spPr bwMode="auto">
                <a:xfrm flipV="1">
                  <a:off x="856"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48" name="Line 1255"/>
                <p:cNvSpPr>
                  <a:spLocks noChangeShapeType="1"/>
                </p:cNvSpPr>
                <p:nvPr/>
              </p:nvSpPr>
              <p:spPr bwMode="auto">
                <a:xfrm flipV="1">
                  <a:off x="856"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49" name="Line 1256"/>
                <p:cNvSpPr>
                  <a:spLocks noChangeShapeType="1"/>
                </p:cNvSpPr>
                <p:nvPr/>
              </p:nvSpPr>
              <p:spPr bwMode="auto">
                <a:xfrm flipV="1">
                  <a:off x="856"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50" name="Line 1257"/>
                <p:cNvSpPr>
                  <a:spLocks noChangeShapeType="1"/>
                </p:cNvSpPr>
                <p:nvPr/>
              </p:nvSpPr>
              <p:spPr bwMode="auto">
                <a:xfrm flipV="1">
                  <a:off x="856"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51" name="Line 1258"/>
                <p:cNvSpPr>
                  <a:spLocks noChangeShapeType="1"/>
                </p:cNvSpPr>
                <p:nvPr/>
              </p:nvSpPr>
              <p:spPr bwMode="auto">
                <a:xfrm flipV="1">
                  <a:off x="856"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52" name="Line 1259"/>
                <p:cNvSpPr>
                  <a:spLocks noChangeShapeType="1"/>
                </p:cNvSpPr>
                <p:nvPr/>
              </p:nvSpPr>
              <p:spPr bwMode="auto">
                <a:xfrm flipV="1">
                  <a:off x="856"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53" name="Line 1260"/>
                <p:cNvSpPr>
                  <a:spLocks noChangeShapeType="1"/>
                </p:cNvSpPr>
                <p:nvPr/>
              </p:nvSpPr>
              <p:spPr bwMode="auto">
                <a:xfrm flipV="1">
                  <a:off x="856"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54" name="Line 1261"/>
                <p:cNvSpPr>
                  <a:spLocks noChangeShapeType="1"/>
                </p:cNvSpPr>
                <p:nvPr/>
              </p:nvSpPr>
              <p:spPr bwMode="auto">
                <a:xfrm flipV="1">
                  <a:off x="856"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55" name="Line 1262"/>
                <p:cNvSpPr>
                  <a:spLocks noChangeShapeType="1"/>
                </p:cNvSpPr>
                <p:nvPr/>
              </p:nvSpPr>
              <p:spPr bwMode="auto">
                <a:xfrm flipV="1">
                  <a:off x="856"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56" name="Line 1263"/>
                <p:cNvSpPr>
                  <a:spLocks noChangeShapeType="1"/>
                </p:cNvSpPr>
                <p:nvPr/>
              </p:nvSpPr>
              <p:spPr bwMode="auto">
                <a:xfrm flipV="1">
                  <a:off x="856"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57" name="Line 1264"/>
                <p:cNvSpPr>
                  <a:spLocks noChangeShapeType="1"/>
                </p:cNvSpPr>
                <p:nvPr/>
              </p:nvSpPr>
              <p:spPr bwMode="auto">
                <a:xfrm flipV="1">
                  <a:off x="856"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58" name="Line 1265"/>
                <p:cNvSpPr>
                  <a:spLocks noChangeShapeType="1"/>
                </p:cNvSpPr>
                <p:nvPr/>
              </p:nvSpPr>
              <p:spPr bwMode="auto">
                <a:xfrm flipV="1">
                  <a:off x="856"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59" name="Line 1266"/>
                <p:cNvSpPr>
                  <a:spLocks noChangeShapeType="1"/>
                </p:cNvSpPr>
                <p:nvPr/>
              </p:nvSpPr>
              <p:spPr bwMode="auto">
                <a:xfrm flipV="1">
                  <a:off x="856"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60" name="Line 1267"/>
                <p:cNvSpPr>
                  <a:spLocks noChangeShapeType="1"/>
                </p:cNvSpPr>
                <p:nvPr/>
              </p:nvSpPr>
              <p:spPr bwMode="auto">
                <a:xfrm flipV="1">
                  <a:off x="856"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61" name="Line 1268"/>
                <p:cNvSpPr>
                  <a:spLocks noChangeShapeType="1"/>
                </p:cNvSpPr>
                <p:nvPr/>
              </p:nvSpPr>
              <p:spPr bwMode="auto">
                <a:xfrm flipV="1">
                  <a:off x="856"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62" name="Line 1269"/>
                <p:cNvSpPr>
                  <a:spLocks noChangeShapeType="1"/>
                </p:cNvSpPr>
                <p:nvPr/>
              </p:nvSpPr>
              <p:spPr bwMode="auto">
                <a:xfrm flipV="1">
                  <a:off x="856"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63" name="Line 1270"/>
                <p:cNvSpPr>
                  <a:spLocks noChangeShapeType="1"/>
                </p:cNvSpPr>
                <p:nvPr/>
              </p:nvSpPr>
              <p:spPr bwMode="auto">
                <a:xfrm flipV="1">
                  <a:off x="856"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64" name="Line 1271"/>
                <p:cNvSpPr>
                  <a:spLocks noChangeShapeType="1"/>
                </p:cNvSpPr>
                <p:nvPr/>
              </p:nvSpPr>
              <p:spPr bwMode="auto">
                <a:xfrm flipV="1">
                  <a:off x="856"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65" name="Line 1272"/>
                <p:cNvSpPr>
                  <a:spLocks noChangeShapeType="1"/>
                </p:cNvSpPr>
                <p:nvPr/>
              </p:nvSpPr>
              <p:spPr bwMode="auto">
                <a:xfrm flipV="1">
                  <a:off x="856"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66" name="Line 1273"/>
                <p:cNvSpPr>
                  <a:spLocks noChangeShapeType="1"/>
                </p:cNvSpPr>
                <p:nvPr/>
              </p:nvSpPr>
              <p:spPr bwMode="auto">
                <a:xfrm flipV="1">
                  <a:off x="856"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67" name="Line 1274"/>
                <p:cNvSpPr>
                  <a:spLocks noChangeShapeType="1"/>
                </p:cNvSpPr>
                <p:nvPr/>
              </p:nvSpPr>
              <p:spPr bwMode="auto">
                <a:xfrm flipV="1">
                  <a:off x="856"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68" name="Line 1275"/>
                <p:cNvSpPr>
                  <a:spLocks noChangeShapeType="1"/>
                </p:cNvSpPr>
                <p:nvPr/>
              </p:nvSpPr>
              <p:spPr bwMode="auto">
                <a:xfrm flipV="1">
                  <a:off x="856"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69" name="Line 1276"/>
                <p:cNvSpPr>
                  <a:spLocks noChangeShapeType="1"/>
                </p:cNvSpPr>
                <p:nvPr/>
              </p:nvSpPr>
              <p:spPr bwMode="auto">
                <a:xfrm flipV="1">
                  <a:off x="856"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70" name="Line 1277"/>
                <p:cNvSpPr>
                  <a:spLocks noChangeShapeType="1"/>
                </p:cNvSpPr>
                <p:nvPr/>
              </p:nvSpPr>
              <p:spPr bwMode="auto">
                <a:xfrm flipV="1">
                  <a:off x="856"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71" name="Line 1278"/>
                <p:cNvSpPr>
                  <a:spLocks noChangeShapeType="1"/>
                </p:cNvSpPr>
                <p:nvPr/>
              </p:nvSpPr>
              <p:spPr bwMode="auto">
                <a:xfrm flipV="1">
                  <a:off x="856"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72" name="Line 1279"/>
                <p:cNvSpPr>
                  <a:spLocks noChangeShapeType="1"/>
                </p:cNvSpPr>
                <p:nvPr/>
              </p:nvSpPr>
              <p:spPr bwMode="auto">
                <a:xfrm flipV="1">
                  <a:off x="856"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73" name="Line 1280"/>
                <p:cNvSpPr>
                  <a:spLocks noChangeShapeType="1"/>
                </p:cNvSpPr>
                <p:nvPr/>
              </p:nvSpPr>
              <p:spPr bwMode="auto">
                <a:xfrm flipV="1">
                  <a:off x="856"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74" name="Line 1281"/>
                <p:cNvSpPr>
                  <a:spLocks noChangeShapeType="1"/>
                </p:cNvSpPr>
                <p:nvPr/>
              </p:nvSpPr>
              <p:spPr bwMode="auto">
                <a:xfrm flipV="1">
                  <a:off x="856"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75" name="Line 1282"/>
                <p:cNvSpPr>
                  <a:spLocks noChangeShapeType="1"/>
                </p:cNvSpPr>
                <p:nvPr/>
              </p:nvSpPr>
              <p:spPr bwMode="auto">
                <a:xfrm flipV="1">
                  <a:off x="856"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76" name="Line 1283"/>
                <p:cNvSpPr>
                  <a:spLocks noChangeShapeType="1"/>
                </p:cNvSpPr>
                <p:nvPr/>
              </p:nvSpPr>
              <p:spPr bwMode="auto">
                <a:xfrm flipV="1">
                  <a:off x="856"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77" name="Line 1284"/>
                <p:cNvSpPr>
                  <a:spLocks noChangeShapeType="1"/>
                </p:cNvSpPr>
                <p:nvPr/>
              </p:nvSpPr>
              <p:spPr bwMode="auto">
                <a:xfrm flipV="1">
                  <a:off x="856"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78" name="Line 1285"/>
                <p:cNvSpPr>
                  <a:spLocks noChangeShapeType="1"/>
                </p:cNvSpPr>
                <p:nvPr/>
              </p:nvSpPr>
              <p:spPr bwMode="auto">
                <a:xfrm flipV="1">
                  <a:off x="856"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79" name="Line 1286"/>
                <p:cNvSpPr>
                  <a:spLocks noChangeShapeType="1"/>
                </p:cNvSpPr>
                <p:nvPr/>
              </p:nvSpPr>
              <p:spPr bwMode="auto">
                <a:xfrm flipV="1">
                  <a:off x="856"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80" name="Line 1287"/>
                <p:cNvSpPr>
                  <a:spLocks noChangeShapeType="1"/>
                </p:cNvSpPr>
                <p:nvPr/>
              </p:nvSpPr>
              <p:spPr bwMode="auto">
                <a:xfrm flipV="1">
                  <a:off x="856"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81" name="Line 1288"/>
                <p:cNvSpPr>
                  <a:spLocks noChangeShapeType="1"/>
                </p:cNvSpPr>
                <p:nvPr/>
              </p:nvSpPr>
              <p:spPr bwMode="auto">
                <a:xfrm flipV="1">
                  <a:off x="856"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82" name="Line 1289"/>
                <p:cNvSpPr>
                  <a:spLocks noChangeShapeType="1"/>
                </p:cNvSpPr>
                <p:nvPr/>
              </p:nvSpPr>
              <p:spPr bwMode="auto">
                <a:xfrm flipV="1">
                  <a:off x="856"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83" name="Line 1290"/>
                <p:cNvSpPr>
                  <a:spLocks noChangeShapeType="1"/>
                </p:cNvSpPr>
                <p:nvPr/>
              </p:nvSpPr>
              <p:spPr bwMode="auto">
                <a:xfrm flipV="1">
                  <a:off x="856"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84" name="Line 1291"/>
                <p:cNvSpPr>
                  <a:spLocks noChangeShapeType="1"/>
                </p:cNvSpPr>
                <p:nvPr/>
              </p:nvSpPr>
              <p:spPr bwMode="auto">
                <a:xfrm flipV="1">
                  <a:off x="856"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85" name="Line 1292"/>
                <p:cNvSpPr>
                  <a:spLocks noChangeShapeType="1"/>
                </p:cNvSpPr>
                <p:nvPr/>
              </p:nvSpPr>
              <p:spPr bwMode="auto">
                <a:xfrm flipV="1">
                  <a:off x="856"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86" name="Line 1293"/>
                <p:cNvSpPr>
                  <a:spLocks noChangeShapeType="1"/>
                </p:cNvSpPr>
                <p:nvPr/>
              </p:nvSpPr>
              <p:spPr bwMode="auto">
                <a:xfrm flipV="1">
                  <a:off x="856"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87" name="Line 1294"/>
                <p:cNvSpPr>
                  <a:spLocks noChangeShapeType="1"/>
                </p:cNvSpPr>
                <p:nvPr/>
              </p:nvSpPr>
              <p:spPr bwMode="auto">
                <a:xfrm flipV="1">
                  <a:off x="856"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88" name="Line 1295"/>
                <p:cNvSpPr>
                  <a:spLocks noChangeShapeType="1"/>
                </p:cNvSpPr>
                <p:nvPr/>
              </p:nvSpPr>
              <p:spPr bwMode="auto">
                <a:xfrm flipV="1">
                  <a:off x="856"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89" name="Line 1296"/>
                <p:cNvSpPr>
                  <a:spLocks noChangeShapeType="1"/>
                </p:cNvSpPr>
                <p:nvPr/>
              </p:nvSpPr>
              <p:spPr bwMode="auto">
                <a:xfrm flipV="1">
                  <a:off x="856"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90" name="Line 1297"/>
                <p:cNvSpPr>
                  <a:spLocks noChangeShapeType="1"/>
                </p:cNvSpPr>
                <p:nvPr/>
              </p:nvSpPr>
              <p:spPr bwMode="auto">
                <a:xfrm flipV="1">
                  <a:off x="856"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91" name="Line 1298"/>
                <p:cNvSpPr>
                  <a:spLocks noChangeShapeType="1"/>
                </p:cNvSpPr>
                <p:nvPr/>
              </p:nvSpPr>
              <p:spPr bwMode="auto">
                <a:xfrm flipV="1">
                  <a:off x="856"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92" name="Line 1299"/>
                <p:cNvSpPr>
                  <a:spLocks noChangeShapeType="1"/>
                </p:cNvSpPr>
                <p:nvPr/>
              </p:nvSpPr>
              <p:spPr bwMode="auto">
                <a:xfrm flipV="1">
                  <a:off x="856"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93" name="Line 1300"/>
                <p:cNvSpPr>
                  <a:spLocks noChangeShapeType="1"/>
                </p:cNvSpPr>
                <p:nvPr/>
              </p:nvSpPr>
              <p:spPr bwMode="auto">
                <a:xfrm flipV="1">
                  <a:off x="856"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94" name="Line 1301"/>
                <p:cNvSpPr>
                  <a:spLocks noChangeShapeType="1"/>
                </p:cNvSpPr>
                <p:nvPr/>
              </p:nvSpPr>
              <p:spPr bwMode="auto">
                <a:xfrm flipV="1">
                  <a:off x="856"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95" name="Line 1302"/>
                <p:cNvSpPr>
                  <a:spLocks noChangeShapeType="1"/>
                </p:cNvSpPr>
                <p:nvPr/>
              </p:nvSpPr>
              <p:spPr bwMode="auto">
                <a:xfrm flipV="1">
                  <a:off x="856"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96" name="Line 1303"/>
                <p:cNvSpPr>
                  <a:spLocks noChangeShapeType="1"/>
                </p:cNvSpPr>
                <p:nvPr/>
              </p:nvSpPr>
              <p:spPr bwMode="auto">
                <a:xfrm flipV="1">
                  <a:off x="856"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97" name="Line 1304"/>
                <p:cNvSpPr>
                  <a:spLocks noChangeShapeType="1"/>
                </p:cNvSpPr>
                <p:nvPr/>
              </p:nvSpPr>
              <p:spPr bwMode="auto">
                <a:xfrm flipV="1">
                  <a:off x="856"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98" name="Line 1305"/>
                <p:cNvSpPr>
                  <a:spLocks noChangeShapeType="1"/>
                </p:cNvSpPr>
                <p:nvPr/>
              </p:nvSpPr>
              <p:spPr bwMode="auto">
                <a:xfrm flipV="1">
                  <a:off x="856"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99" name="Line 1306"/>
                <p:cNvSpPr>
                  <a:spLocks noChangeShapeType="1"/>
                </p:cNvSpPr>
                <p:nvPr/>
              </p:nvSpPr>
              <p:spPr bwMode="auto">
                <a:xfrm flipV="1">
                  <a:off x="856"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00" name="Line 1307"/>
                <p:cNvSpPr>
                  <a:spLocks noChangeShapeType="1"/>
                </p:cNvSpPr>
                <p:nvPr/>
              </p:nvSpPr>
              <p:spPr bwMode="auto">
                <a:xfrm flipV="1">
                  <a:off x="856"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01" name="Line 1308"/>
                <p:cNvSpPr>
                  <a:spLocks noChangeShapeType="1"/>
                </p:cNvSpPr>
                <p:nvPr/>
              </p:nvSpPr>
              <p:spPr bwMode="auto">
                <a:xfrm flipV="1">
                  <a:off x="856"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02" name="Line 1309"/>
                <p:cNvSpPr>
                  <a:spLocks noChangeShapeType="1"/>
                </p:cNvSpPr>
                <p:nvPr/>
              </p:nvSpPr>
              <p:spPr bwMode="auto">
                <a:xfrm flipV="1">
                  <a:off x="856"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03" name="Line 1310"/>
                <p:cNvSpPr>
                  <a:spLocks noChangeShapeType="1"/>
                </p:cNvSpPr>
                <p:nvPr/>
              </p:nvSpPr>
              <p:spPr bwMode="auto">
                <a:xfrm flipV="1">
                  <a:off x="856"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04" name="Line 1311"/>
                <p:cNvSpPr>
                  <a:spLocks noChangeShapeType="1"/>
                </p:cNvSpPr>
                <p:nvPr/>
              </p:nvSpPr>
              <p:spPr bwMode="auto">
                <a:xfrm flipV="1">
                  <a:off x="856"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05" name="Line 1312"/>
                <p:cNvSpPr>
                  <a:spLocks noChangeShapeType="1"/>
                </p:cNvSpPr>
                <p:nvPr/>
              </p:nvSpPr>
              <p:spPr bwMode="auto">
                <a:xfrm flipV="1">
                  <a:off x="856"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06" name="Line 1313"/>
                <p:cNvSpPr>
                  <a:spLocks noChangeShapeType="1"/>
                </p:cNvSpPr>
                <p:nvPr/>
              </p:nvSpPr>
              <p:spPr bwMode="auto">
                <a:xfrm flipV="1">
                  <a:off x="856"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07" name="Line 1314"/>
                <p:cNvSpPr>
                  <a:spLocks noChangeShapeType="1"/>
                </p:cNvSpPr>
                <p:nvPr/>
              </p:nvSpPr>
              <p:spPr bwMode="auto">
                <a:xfrm flipV="1">
                  <a:off x="856"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08" name="Line 1315"/>
                <p:cNvSpPr>
                  <a:spLocks noChangeShapeType="1"/>
                </p:cNvSpPr>
                <p:nvPr/>
              </p:nvSpPr>
              <p:spPr bwMode="auto">
                <a:xfrm flipV="1">
                  <a:off x="856"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09" name="Line 1316"/>
                <p:cNvSpPr>
                  <a:spLocks noChangeShapeType="1"/>
                </p:cNvSpPr>
                <p:nvPr/>
              </p:nvSpPr>
              <p:spPr bwMode="auto">
                <a:xfrm flipV="1">
                  <a:off x="856"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10" name="Line 1317"/>
                <p:cNvSpPr>
                  <a:spLocks noChangeShapeType="1"/>
                </p:cNvSpPr>
                <p:nvPr/>
              </p:nvSpPr>
              <p:spPr bwMode="auto">
                <a:xfrm flipV="1">
                  <a:off x="856"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11" name="Line 1318"/>
                <p:cNvSpPr>
                  <a:spLocks noChangeShapeType="1"/>
                </p:cNvSpPr>
                <p:nvPr/>
              </p:nvSpPr>
              <p:spPr bwMode="auto">
                <a:xfrm flipV="1">
                  <a:off x="856"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12" name="Line 1319"/>
                <p:cNvSpPr>
                  <a:spLocks noChangeShapeType="1"/>
                </p:cNvSpPr>
                <p:nvPr/>
              </p:nvSpPr>
              <p:spPr bwMode="auto">
                <a:xfrm flipV="1">
                  <a:off x="856"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13" name="Line 1320"/>
                <p:cNvSpPr>
                  <a:spLocks noChangeShapeType="1"/>
                </p:cNvSpPr>
                <p:nvPr/>
              </p:nvSpPr>
              <p:spPr bwMode="auto">
                <a:xfrm flipV="1">
                  <a:off x="856"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14" name="Line 1321"/>
                <p:cNvSpPr>
                  <a:spLocks noChangeShapeType="1"/>
                </p:cNvSpPr>
                <p:nvPr/>
              </p:nvSpPr>
              <p:spPr bwMode="auto">
                <a:xfrm flipV="1">
                  <a:off x="856"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15" name="Line 1322"/>
                <p:cNvSpPr>
                  <a:spLocks noChangeShapeType="1"/>
                </p:cNvSpPr>
                <p:nvPr/>
              </p:nvSpPr>
              <p:spPr bwMode="auto">
                <a:xfrm flipV="1">
                  <a:off x="856"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16" name="Line 1323"/>
                <p:cNvSpPr>
                  <a:spLocks noChangeShapeType="1"/>
                </p:cNvSpPr>
                <p:nvPr/>
              </p:nvSpPr>
              <p:spPr bwMode="auto">
                <a:xfrm flipV="1">
                  <a:off x="856"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17" name="Line 1324"/>
                <p:cNvSpPr>
                  <a:spLocks noChangeShapeType="1"/>
                </p:cNvSpPr>
                <p:nvPr/>
              </p:nvSpPr>
              <p:spPr bwMode="auto">
                <a:xfrm flipV="1">
                  <a:off x="856"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18" name="Line 1325"/>
                <p:cNvSpPr>
                  <a:spLocks noChangeShapeType="1"/>
                </p:cNvSpPr>
                <p:nvPr/>
              </p:nvSpPr>
              <p:spPr bwMode="auto">
                <a:xfrm flipV="1">
                  <a:off x="856"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19" name="Line 1326"/>
                <p:cNvSpPr>
                  <a:spLocks noChangeShapeType="1"/>
                </p:cNvSpPr>
                <p:nvPr/>
              </p:nvSpPr>
              <p:spPr bwMode="auto">
                <a:xfrm flipV="1">
                  <a:off x="856"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20" name="Line 1327"/>
                <p:cNvSpPr>
                  <a:spLocks noChangeShapeType="1"/>
                </p:cNvSpPr>
                <p:nvPr/>
              </p:nvSpPr>
              <p:spPr bwMode="auto">
                <a:xfrm flipV="1">
                  <a:off x="856"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21" name="Line 1328"/>
                <p:cNvSpPr>
                  <a:spLocks noChangeShapeType="1"/>
                </p:cNvSpPr>
                <p:nvPr/>
              </p:nvSpPr>
              <p:spPr bwMode="auto">
                <a:xfrm flipV="1">
                  <a:off x="856"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22" name="Line 1329"/>
                <p:cNvSpPr>
                  <a:spLocks noChangeShapeType="1"/>
                </p:cNvSpPr>
                <p:nvPr/>
              </p:nvSpPr>
              <p:spPr bwMode="auto">
                <a:xfrm flipV="1">
                  <a:off x="856"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23" name="Line 1330"/>
                <p:cNvSpPr>
                  <a:spLocks noChangeShapeType="1"/>
                </p:cNvSpPr>
                <p:nvPr/>
              </p:nvSpPr>
              <p:spPr bwMode="auto">
                <a:xfrm flipV="1">
                  <a:off x="856"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24" name="Line 1331"/>
                <p:cNvSpPr>
                  <a:spLocks noChangeShapeType="1"/>
                </p:cNvSpPr>
                <p:nvPr/>
              </p:nvSpPr>
              <p:spPr bwMode="auto">
                <a:xfrm flipV="1">
                  <a:off x="856"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25" name="Line 1332"/>
                <p:cNvSpPr>
                  <a:spLocks noChangeShapeType="1"/>
                </p:cNvSpPr>
                <p:nvPr/>
              </p:nvSpPr>
              <p:spPr bwMode="auto">
                <a:xfrm flipV="1">
                  <a:off x="856"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26" name="Line 1333"/>
                <p:cNvSpPr>
                  <a:spLocks noChangeShapeType="1"/>
                </p:cNvSpPr>
                <p:nvPr/>
              </p:nvSpPr>
              <p:spPr bwMode="auto">
                <a:xfrm flipV="1">
                  <a:off x="856"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27" name="Line 1334"/>
                <p:cNvSpPr>
                  <a:spLocks noChangeShapeType="1"/>
                </p:cNvSpPr>
                <p:nvPr/>
              </p:nvSpPr>
              <p:spPr bwMode="auto">
                <a:xfrm flipV="1">
                  <a:off x="856"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29" name="Line 1336"/>
                <p:cNvSpPr>
                  <a:spLocks noChangeShapeType="1"/>
                </p:cNvSpPr>
                <p:nvPr/>
              </p:nvSpPr>
              <p:spPr bwMode="auto">
                <a:xfrm>
                  <a:off x="1060"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30" name="Line 1337"/>
                <p:cNvSpPr>
                  <a:spLocks noChangeShapeType="1"/>
                </p:cNvSpPr>
                <p:nvPr/>
              </p:nvSpPr>
              <p:spPr bwMode="auto">
                <a:xfrm flipV="1">
                  <a:off x="1060"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31" name="Line 1338"/>
                <p:cNvSpPr>
                  <a:spLocks noChangeShapeType="1"/>
                </p:cNvSpPr>
                <p:nvPr/>
              </p:nvSpPr>
              <p:spPr bwMode="auto">
                <a:xfrm flipV="1">
                  <a:off x="1060"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32" name="Line 1339"/>
                <p:cNvSpPr>
                  <a:spLocks noChangeShapeType="1"/>
                </p:cNvSpPr>
                <p:nvPr/>
              </p:nvSpPr>
              <p:spPr bwMode="auto">
                <a:xfrm flipV="1">
                  <a:off x="1060"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33" name="Line 1340"/>
                <p:cNvSpPr>
                  <a:spLocks noChangeShapeType="1"/>
                </p:cNvSpPr>
                <p:nvPr/>
              </p:nvSpPr>
              <p:spPr bwMode="auto">
                <a:xfrm flipV="1">
                  <a:off x="1060"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34" name="Line 1341"/>
                <p:cNvSpPr>
                  <a:spLocks noChangeShapeType="1"/>
                </p:cNvSpPr>
                <p:nvPr/>
              </p:nvSpPr>
              <p:spPr bwMode="auto">
                <a:xfrm flipV="1">
                  <a:off x="1060"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35" name="Line 1342"/>
                <p:cNvSpPr>
                  <a:spLocks noChangeShapeType="1"/>
                </p:cNvSpPr>
                <p:nvPr/>
              </p:nvSpPr>
              <p:spPr bwMode="auto">
                <a:xfrm flipV="1">
                  <a:off x="1060"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36" name="Line 1343"/>
                <p:cNvSpPr>
                  <a:spLocks noChangeShapeType="1"/>
                </p:cNvSpPr>
                <p:nvPr/>
              </p:nvSpPr>
              <p:spPr bwMode="auto">
                <a:xfrm flipV="1">
                  <a:off x="1060"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37" name="Line 1344"/>
                <p:cNvSpPr>
                  <a:spLocks noChangeShapeType="1"/>
                </p:cNvSpPr>
                <p:nvPr/>
              </p:nvSpPr>
              <p:spPr bwMode="auto">
                <a:xfrm flipV="1">
                  <a:off x="1060"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38" name="Line 1345"/>
                <p:cNvSpPr>
                  <a:spLocks noChangeShapeType="1"/>
                </p:cNvSpPr>
                <p:nvPr/>
              </p:nvSpPr>
              <p:spPr bwMode="auto">
                <a:xfrm flipV="1">
                  <a:off x="1060"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39" name="Line 1346"/>
                <p:cNvSpPr>
                  <a:spLocks noChangeShapeType="1"/>
                </p:cNvSpPr>
                <p:nvPr/>
              </p:nvSpPr>
              <p:spPr bwMode="auto">
                <a:xfrm flipV="1">
                  <a:off x="1060"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40" name="Line 1347"/>
                <p:cNvSpPr>
                  <a:spLocks noChangeShapeType="1"/>
                </p:cNvSpPr>
                <p:nvPr/>
              </p:nvSpPr>
              <p:spPr bwMode="auto">
                <a:xfrm flipV="1">
                  <a:off x="1060"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41" name="Line 1348"/>
                <p:cNvSpPr>
                  <a:spLocks noChangeShapeType="1"/>
                </p:cNvSpPr>
                <p:nvPr/>
              </p:nvSpPr>
              <p:spPr bwMode="auto">
                <a:xfrm flipV="1">
                  <a:off x="1060"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42" name="Line 1349"/>
                <p:cNvSpPr>
                  <a:spLocks noChangeShapeType="1"/>
                </p:cNvSpPr>
                <p:nvPr/>
              </p:nvSpPr>
              <p:spPr bwMode="auto">
                <a:xfrm flipV="1">
                  <a:off x="1060"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43" name="Line 1350"/>
                <p:cNvSpPr>
                  <a:spLocks noChangeShapeType="1"/>
                </p:cNvSpPr>
                <p:nvPr/>
              </p:nvSpPr>
              <p:spPr bwMode="auto">
                <a:xfrm flipV="1">
                  <a:off x="1060"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44" name="Line 1351"/>
                <p:cNvSpPr>
                  <a:spLocks noChangeShapeType="1"/>
                </p:cNvSpPr>
                <p:nvPr/>
              </p:nvSpPr>
              <p:spPr bwMode="auto">
                <a:xfrm flipV="1">
                  <a:off x="1060"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45" name="Line 1352"/>
                <p:cNvSpPr>
                  <a:spLocks noChangeShapeType="1"/>
                </p:cNvSpPr>
                <p:nvPr/>
              </p:nvSpPr>
              <p:spPr bwMode="auto">
                <a:xfrm flipV="1">
                  <a:off x="1060"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46" name="Line 1353"/>
                <p:cNvSpPr>
                  <a:spLocks noChangeShapeType="1"/>
                </p:cNvSpPr>
                <p:nvPr/>
              </p:nvSpPr>
              <p:spPr bwMode="auto">
                <a:xfrm flipV="1">
                  <a:off x="1060"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47" name="Line 1354"/>
                <p:cNvSpPr>
                  <a:spLocks noChangeShapeType="1"/>
                </p:cNvSpPr>
                <p:nvPr/>
              </p:nvSpPr>
              <p:spPr bwMode="auto">
                <a:xfrm flipV="1">
                  <a:off x="1060"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48" name="Line 1355"/>
                <p:cNvSpPr>
                  <a:spLocks noChangeShapeType="1"/>
                </p:cNvSpPr>
                <p:nvPr/>
              </p:nvSpPr>
              <p:spPr bwMode="auto">
                <a:xfrm flipV="1">
                  <a:off x="1060"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49" name="Line 1356"/>
                <p:cNvSpPr>
                  <a:spLocks noChangeShapeType="1"/>
                </p:cNvSpPr>
                <p:nvPr/>
              </p:nvSpPr>
              <p:spPr bwMode="auto">
                <a:xfrm flipV="1">
                  <a:off x="1060"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50" name="Line 1357"/>
                <p:cNvSpPr>
                  <a:spLocks noChangeShapeType="1"/>
                </p:cNvSpPr>
                <p:nvPr/>
              </p:nvSpPr>
              <p:spPr bwMode="auto">
                <a:xfrm flipV="1">
                  <a:off x="1060"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51" name="Line 1358"/>
                <p:cNvSpPr>
                  <a:spLocks noChangeShapeType="1"/>
                </p:cNvSpPr>
                <p:nvPr/>
              </p:nvSpPr>
              <p:spPr bwMode="auto">
                <a:xfrm flipV="1">
                  <a:off x="1060"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52" name="Line 1359"/>
                <p:cNvSpPr>
                  <a:spLocks noChangeShapeType="1"/>
                </p:cNvSpPr>
                <p:nvPr/>
              </p:nvSpPr>
              <p:spPr bwMode="auto">
                <a:xfrm flipV="1">
                  <a:off x="1060"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53" name="Line 1360"/>
                <p:cNvSpPr>
                  <a:spLocks noChangeShapeType="1"/>
                </p:cNvSpPr>
                <p:nvPr/>
              </p:nvSpPr>
              <p:spPr bwMode="auto">
                <a:xfrm flipV="1">
                  <a:off x="1060"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54" name="Line 1361"/>
                <p:cNvSpPr>
                  <a:spLocks noChangeShapeType="1"/>
                </p:cNvSpPr>
                <p:nvPr/>
              </p:nvSpPr>
              <p:spPr bwMode="auto">
                <a:xfrm flipV="1">
                  <a:off x="1060"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55" name="Line 1362"/>
                <p:cNvSpPr>
                  <a:spLocks noChangeShapeType="1"/>
                </p:cNvSpPr>
                <p:nvPr/>
              </p:nvSpPr>
              <p:spPr bwMode="auto">
                <a:xfrm flipV="1">
                  <a:off x="1060"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56" name="Line 1363"/>
                <p:cNvSpPr>
                  <a:spLocks noChangeShapeType="1"/>
                </p:cNvSpPr>
                <p:nvPr/>
              </p:nvSpPr>
              <p:spPr bwMode="auto">
                <a:xfrm flipV="1">
                  <a:off x="1060"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57" name="Line 1364"/>
                <p:cNvSpPr>
                  <a:spLocks noChangeShapeType="1"/>
                </p:cNvSpPr>
                <p:nvPr/>
              </p:nvSpPr>
              <p:spPr bwMode="auto">
                <a:xfrm flipV="1">
                  <a:off x="1060"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58" name="Line 1365"/>
                <p:cNvSpPr>
                  <a:spLocks noChangeShapeType="1"/>
                </p:cNvSpPr>
                <p:nvPr/>
              </p:nvSpPr>
              <p:spPr bwMode="auto">
                <a:xfrm flipV="1">
                  <a:off x="1060"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59" name="Line 1366"/>
                <p:cNvSpPr>
                  <a:spLocks noChangeShapeType="1"/>
                </p:cNvSpPr>
                <p:nvPr/>
              </p:nvSpPr>
              <p:spPr bwMode="auto">
                <a:xfrm flipV="1">
                  <a:off x="1060"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60" name="Line 1367"/>
                <p:cNvSpPr>
                  <a:spLocks noChangeShapeType="1"/>
                </p:cNvSpPr>
                <p:nvPr/>
              </p:nvSpPr>
              <p:spPr bwMode="auto">
                <a:xfrm flipV="1">
                  <a:off x="1060"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61" name="Line 1368"/>
                <p:cNvSpPr>
                  <a:spLocks noChangeShapeType="1"/>
                </p:cNvSpPr>
                <p:nvPr/>
              </p:nvSpPr>
              <p:spPr bwMode="auto">
                <a:xfrm flipV="1">
                  <a:off x="1060"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62" name="Line 1369"/>
                <p:cNvSpPr>
                  <a:spLocks noChangeShapeType="1"/>
                </p:cNvSpPr>
                <p:nvPr/>
              </p:nvSpPr>
              <p:spPr bwMode="auto">
                <a:xfrm flipV="1">
                  <a:off x="1060"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63" name="Line 1370"/>
                <p:cNvSpPr>
                  <a:spLocks noChangeShapeType="1"/>
                </p:cNvSpPr>
                <p:nvPr/>
              </p:nvSpPr>
              <p:spPr bwMode="auto">
                <a:xfrm flipV="1">
                  <a:off x="1060"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64" name="Line 1371"/>
                <p:cNvSpPr>
                  <a:spLocks noChangeShapeType="1"/>
                </p:cNvSpPr>
                <p:nvPr/>
              </p:nvSpPr>
              <p:spPr bwMode="auto">
                <a:xfrm flipV="1">
                  <a:off x="1060"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65" name="Line 1372"/>
                <p:cNvSpPr>
                  <a:spLocks noChangeShapeType="1"/>
                </p:cNvSpPr>
                <p:nvPr/>
              </p:nvSpPr>
              <p:spPr bwMode="auto">
                <a:xfrm flipV="1">
                  <a:off x="1060"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66" name="Line 1373"/>
                <p:cNvSpPr>
                  <a:spLocks noChangeShapeType="1"/>
                </p:cNvSpPr>
                <p:nvPr/>
              </p:nvSpPr>
              <p:spPr bwMode="auto">
                <a:xfrm flipV="1">
                  <a:off x="1060"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67" name="Line 1374"/>
                <p:cNvSpPr>
                  <a:spLocks noChangeShapeType="1"/>
                </p:cNvSpPr>
                <p:nvPr/>
              </p:nvSpPr>
              <p:spPr bwMode="auto">
                <a:xfrm flipV="1">
                  <a:off x="1060"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68" name="Line 1375"/>
                <p:cNvSpPr>
                  <a:spLocks noChangeShapeType="1"/>
                </p:cNvSpPr>
                <p:nvPr/>
              </p:nvSpPr>
              <p:spPr bwMode="auto">
                <a:xfrm flipV="1">
                  <a:off x="1060"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69" name="Line 1376"/>
                <p:cNvSpPr>
                  <a:spLocks noChangeShapeType="1"/>
                </p:cNvSpPr>
                <p:nvPr/>
              </p:nvSpPr>
              <p:spPr bwMode="auto">
                <a:xfrm flipV="1">
                  <a:off x="1060"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70" name="Line 1377"/>
                <p:cNvSpPr>
                  <a:spLocks noChangeShapeType="1"/>
                </p:cNvSpPr>
                <p:nvPr/>
              </p:nvSpPr>
              <p:spPr bwMode="auto">
                <a:xfrm flipV="1">
                  <a:off x="1060"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71" name="Line 1378"/>
                <p:cNvSpPr>
                  <a:spLocks noChangeShapeType="1"/>
                </p:cNvSpPr>
                <p:nvPr/>
              </p:nvSpPr>
              <p:spPr bwMode="auto">
                <a:xfrm flipV="1">
                  <a:off x="1060"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72" name="Line 1379"/>
                <p:cNvSpPr>
                  <a:spLocks noChangeShapeType="1"/>
                </p:cNvSpPr>
                <p:nvPr/>
              </p:nvSpPr>
              <p:spPr bwMode="auto">
                <a:xfrm flipV="1">
                  <a:off x="1060"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73" name="Line 1380"/>
                <p:cNvSpPr>
                  <a:spLocks noChangeShapeType="1"/>
                </p:cNvSpPr>
                <p:nvPr/>
              </p:nvSpPr>
              <p:spPr bwMode="auto">
                <a:xfrm flipV="1">
                  <a:off x="1060"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74" name="Line 1381"/>
                <p:cNvSpPr>
                  <a:spLocks noChangeShapeType="1"/>
                </p:cNvSpPr>
                <p:nvPr/>
              </p:nvSpPr>
              <p:spPr bwMode="auto">
                <a:xfrm flipV="1">
                  <a:off x="1060"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75" name="Line 1382"/>
                <p:cNvSpPr>
                  <a:spLocks noChangeShapeType="1"/>
                </p:cNvSpPr>
                <p:nvPr/>
              </p:nvSpPr>
              <p:spPr bwMode="auto">
                <a:xfrm flipV="1">
                  <a:off x="1060"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76" name="Line 1383"/>
                <p:cNvSpPr>
                  <a:spLocks noChangeShapeType="1"/>
                </p:cNvSpPr>
                <p:nvPr/>
              </p:nvSpPr>
              <p:spPr bwMode="auto">
                <a:xfrm flipV="1">
                  <a:off x="1060"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77" name="Line 1384"/>
                <p:cNvSpPr>
                  <a:spLocks noChangeShapeType="1"/>
                </p:cNvSpPr>
                <p:nvPr/>
              </p:nvSpPr>
              <p:spPr bwMode="auto">
                <a:xfrm flipV="1">
                  <a:off x="1060"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78" name="Line 1385"/>
                <p:cNvSpPr>
                  <a:spLocks noChangeShapeType="1"/>
                </p:cNvSpPr>
                <p:nvPr/>
              </p:nvSpPr>
              <p:spPr bwMode="auto">
                <a:xfrm flipV="1">
                  <a:off x="1060"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79" name="Line 1386"/>
                <p:cNvSpPr>
                  <a:spLocks noChangeShapeType="1"/>
                </p:cNvSpPr>
                <p:nvPr/>
              </p:nvSpPr>
              <p:spPr bwMode="auto">
                <a:xfrm flipV="1">
                  <a:off x="1060"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80" name="Line 1387"/>
                <p:cNvSpPr>
                  <a:spLocks noChangeShapeType="1"/>
                </p:cNvSpPr>
                <p:nvPr/>
              </p:nvSpPr>
              <p:spPr bwMode="auto">
                <a:xfrm flipV="1">
                  <a:off x="1060"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81" name="Line 1388"/>
                <p:cNvSpPr>
                  <a:spLocks noChangeShapeType="1"/>
                </p:cNvSpPr>
                <p:nvPr/>
              </p:nvSpPr>
              <p:spPr bwMode="auto">
                <a:xfrm flipV="1">
                  <a:off x="1060"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82" name="Line 1389"/>
                <p:cNvSpPr>
                  <a:spLocks noChangeShapeType="1"/>
                </p:cNvSpPr>
                <p:nvPr/>
              </p:nvSpPr>
              <p:spPr bwMode="auto">
                <a:xfrm flipV="1">
                  <a:off x="1060"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83" name="Line 1390"/>
                <p:cNvSpPr>
                  <a:spLocks noChangeShapeType="1"/>
                </p:cNvSpPr>
                <p:nvPr/>
              </p:nvSpPr>
              <p:spPr bwMode="auto">
                <a:xfrm flipV="1">
                  <a:off x="1060"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84" name="Line 1391"/>
                <p:cNvSpPr>
                  <a:spLocks noChangeShapeType="1"/>
                </p:cNvSpPr>
                <p:nvPr/>
              </p:nvSpPr>
              <p:spPr bwMode="auto">
                <a:xfrm flipV="1">
                  <a:off x="1060"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85" name="Line 1392"/>
                <p:cNvSpPr>
                  <a:spLocks noChangeShapeType="1"/>
                </p:cNvSpPr>
                <p:nvPr/>
              </p:nvSpPr>
              <p:spPr bwMode="auto">
                <a:xfrm flipV="1">
                  <a:off x="1060"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86" name="Line 1393"/>
                <p:cNvSpPr>
                  <a:spLocks noChangeShapeType="1"/>
                </p:cNvSpPr>
                <p:nvPr/>
              </p:nvSpPr>
              <p:spPr bwMode="auto">
                <a:xfrm flipV="1">
                  <a:off x="1060"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87" name="Line 1394"/>
                <p:cNvSpPr>
                  <a:spLocks noChangeShapeType="1"/>
                </p:cNvSpPr>
                <p:nvPr/>
              </p:nvSpPr>
              <p:spPr bwMode="auto">
                <a:xfrm flipV="1">
                  <a:off x="1060"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88" name="Line 1395"/>
                <p:cNvSpPr>
                  <a:spLocks noChangeShapeType="1"/>
                </p:cNvSpPr>
                <p:nvPr/>
              </p:nvSpPr>
              <p:spPr bwMode="auto">
                <a:xfrm flipV="1">
                  <a:off x="1060"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89" name="Line 1396"/>
                <p:cNvSpPr>
                  <a:spLocks noChangeShapeType="1"/>
                </p:cNvSpPr>
                <p:nvPr/>
              </p:nvSpPr>
              <p:spPr bwMode="auto">
                <a:xfrm flipV="1">
                  <a:off x="1060"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90" name="Line 1397"/>
                <p:cNvSpPr>
                  <a:spLocks noChangeShapeType="1"/>
                </p:cNvSpPr>
                <p:nvPr/>
              </p:nvSpPr>
              <p:spPr bwMode="auto">
                <a:xfrm flipV="1">
                  <a:off x="1060"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91" name="Line 1398"/>
                <p:cNvSpPr>
                  <a:spLocks noChangeShapeType="1"/>
                </p:cNvSpPr>
                <p:nvPr/>
              </p:nvSpPr>
              <p:spPr bwMode="auto">
                <a:xfrm flipV="1">
                  <a:off x="1060"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92" name="Line 1399"/>
                <p:cNvSpPr>
                  <a:spLocks noChangeShapeType="1"/>
                </p:cNvSpPr>
                <p:nvPr/>
              </p:nvSpPr>
              <p:spPr bwMode="auto">
                <a:xfrm flipV="1">
                  <a:off x="1060"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93" name="Line 1400"/>
                <p:cNvSpPr>
                  <a:spLocks noChangeShapeType="1"/>
                </p:cNvSpPr>
                <p:nvPr/>
              </p:nvSpPr>
              <p:spPr bwMode="auto">
                <a:xfrm flipV="1">
                  <a:off x="1060"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94" name="Line 1401"/>
                <p:cNvSpPr>
                  <a:spLocks noChangeShapeType="1"/>
                </p:cNvSpPr>
                <p:nvPr/>
              </p:nvSpPr>
              <p:spPr bwMode="auto">
                <a:xfrm flipV="1">
                  <a:off x="1060"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95" name="Line 1402"/>
                <p:cNvSpPr>
                  <a:spLocks noChangeShapeType="1"/>
                </p:cNvSpPr>
                <p:nvPr/>
              </p:nvSpPr>
              <p:spPr bwMode="auto">
                <a:xfrm flipV="1">
                  <a:off x="1060"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96" name="Line 1403"/>
                <p:cNvSpPr>
                  <a:spLocks noChangeShapeType="1"/>
                </p:cNvSpPr>
                <p:nvPr/>
              </p:nvSpPr>
              <p:spPr bwMode="auto">
                <a:xfrm flipV="1">
                  <a:off x="1060"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97" name="Line 1404"/>
                <p:cNvSpPr>
                  <a:spLocks noChangeShapeType="1"/>
                </p:cNvSpPr>
                <p:nvPr/>
              </p:nvSpPr>
              <p:spPr bwMode="auto">
                <a:xfrm flipV="1">
                  <a:off x="1060"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98" name="Line 1405"/>
                <p:cNvSpPr>
                  <a:spLocks noChangeShapeType="1"/>
                </p:cNvSpPr>
                <p:nvPr/>
              </p:nvSpPr>
              <p:spPr bwMode="auto">
                <a:xfrm flipV="1">
                  <a:off x="1060"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99" name="Line 1406"/>
                <p:cNvSpPr>
                  <a:spLocks noChangeShapeType="1"/>
                </p:cNvSpPr>
                <p:nvPr/>
              </p:nvSpPr>
              <p:spPr bwMode="auto">
                <a:xfrm flipV="1">
                  <a:off x="1060"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00" name="Line 1407"/>
                <p:cNvSpPr>
                  <a:spLocks noChangeShapeType="1"/>
                </p:cNvSpPr>
                <p:nvPr/>
              </p:nvSpPr>
              <p:spPr bwMode="auto">
                <a:xfrm flipV="1">
                  <a:off x="1060"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01" name="Line 1408"/>
                <p:cNvSpPr>
                  <a:spLocks noChangeShapeType="1"/>
                </p:cNvSpPr>
                <p:nvPr/>
              </p:nvSpPr>
              <p:spPr bwMode="auto">
                <a:xfrm flipV="1">
                  <a:off x="1060"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02" name="Line 1409"/>
                <p:cNvSpPr>
                  <a:spLocks noChangeShapeType="1"/>
                </p:cNvSpPr>
                <p:nvPr/>
              </p:nvSpPr>
              <p:spPr bwMode="auto">
                <a:xfrm flipV="1">
                  <a:off x="1060"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03" name="Line 1410"/>
                <p:cNvSpPr>
                  <a:spLocks noChangeShapeType="1"/>
                </p:cNvSpPr>
                <p:nvPr/>
              </p:nvSpPr>
              <p:spPr bwMode="auto">
                <a:xfrm flipV="1">
                  <a:off x="1060"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04" name="Line 1411"/>
                <p:cNvSpPr>
                  <a:spLocks noChangeShapeType="1"/>
                </p:cNvSpPr>
                <p:nvPr/>
              </p:nvSpPr>
              <p:spPr bwMode="auto">
                <a:xfrm flipV="1">
                  <a:off x="1060"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grpSp>
            <p:nvGrpSpPr>
              <p:cNvPr id="12" name="Group 1613"/>
              <p:cNvGrpSpPr>
                <a:grpSpLocks/>
              </p:cNvGrpSpPr>
              <p:nvPr/>
            </p:nvGrpSpPr>
            <p:grpSpPr bwMode="auto">
              <a:xfrm>
                <a:off x="1060" y="131"/>
                <a:ext cx="407" cy="2113"/>
                <a:chOff x="1060" y="131"/>
                <a:chExt cx="407" cy="2113"/>
              </a:xfrm>
            </p:grpSpPr>
            <p:sp>
              <p:nvSpPr>
                <p:cNvPr id="2605" name="Line 1413"/>
                <p:cNvSpPr>
                  <a:spLocks noChangeShapeType="1"/>
                </p:cNvSpPr>
                <p:nvPr/>
              </p:nvSpPr>
              <p:spPr bwMode="auto">
                <a:xfrm flipV="1">
                  <a:off x="1060"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06" name="Line 1414"/>
                <p:cNvSpPr>
                  <a:spLocks noChangeShapeType="1"/>
                </p:cNvSpPr>
                <p:nvPr/>
              </p:nvSpPr>
              <p:spPr bwMode="auto">
                <a:xfrm flipV="1">
                  <a:off x="1060"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07" name="Line 1415"/>
                <p:cNvSpPr>
                  <a:spLocks noChangeShapeType="1"/>
                </p:cNvSpPr>
                <p:nvPr/>
              </p:nvSpPr>
              <p:spPr bwMode="auto">
                <a:xfrm flipV="1">
                  <a:off x="1060"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08" name="Line 1416"/>
                <p:cNvSpPr>
                  <a:spLocks noChangeShapeType="1"/>
                </p:cNvSpPr>
                <p:nvPr/>
              </p:nvSpPr>
              <p:spPr bwMode="auto">
                <a:xfrm flipV="1">
                  <a:off x="1060"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09" name="Line 1417"/>
                <p:cNvSpPr>
                  <a:spLocks noChangeShapeType="1"/>
                </p:cNvSpPr>
                <p:nvPr/>
              </p:nvSpPr>
              <p:spPr bwMode="auto">
                <a:xfrm flipV="1">
                  <a:off x="1060"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10" name="Line 1418"/>
                <p:cNvSpPr>
                  <a:spLocks noChangeShapeType="1"/>
                </p:cNvSpPr>
                <p:nvPr/>
              </p:nvSpPr>
              <p:spPr bwMode="auto">
                <a:xfrm flipV="1">
                  <a:off x="1060"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11" name="Line 1419"/>
                <p:cNvSpPr>
                  <a:spLocks noChangeShapeType="1"/>
                </p:cNvSpPr>
                <p:nvPr/>
              </p:nvSpPr>
              <p:spPr bwMode="auto">
                <a:xfrm flipV="1">
                  <a:off x="1060"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12" name="Line 1420"/>
                <p:cNvSpPr>
                  <a:spLocks noChangeShapeType="1"/>
                </p:cNvSpPr>
                <p:nvPr/>
              </p:nvSpPr>
              <p:spPr bwMode="auto">
                <a:xfrm flipV="1">
                  <a:off x="1060"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13" name="Line 1421"/>
                <p:cNvSpPr>
                  <a:spLocks noChangeShapeType="1"/>
                </p:cNvSpPr>
                <p:nvPr/>
              </p:nvSpPr>
              <p:spPr bwMode="auto">
                <a:xfrm flipV="1">
                  <a:off x="1060"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14" name="Line 1422"/>
                <p:cNvSpPr>
                  <a:spLocks noChangeShapeType="1"/>
                </p:cNvSpPr>
                <p:nvPr/>
              </p:nvSpPr>
              <p:spPr bwMode="auto">
                <a:xfrm flipV="1">
                  <a:off x="1060"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15" name="Line 1423"/>
                <p:cNvSpPr>
                  <a:spLocks noChangeShapeType="1"/>
                </p:cNvSpPr>
                <p:nvPr/>
              </p:nvSpPr>
              <p:spPr bwMode="auto">
                <a:xfrm flipV="1">
                  <a:off x="1060"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16" name="Line 1424"/>
                <p:cNvSpPr>
                  <a:spLocks noChangeShapeType="1"/>
                </p:cNvSpPr>
                <p:nvPr/>
              </p:nvSpPr>
              <p:spPr bwMode="auto">
                <a:xfrm flipV="1">
                  <a:off x="1060"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17" name="Line 1425"/>
                <p:cNvSpPr>
                  <a:spLocks noChangeShapeType="1"/>
                </p:cNvSpPr>
                <p:nvPr/>
              </p:nvSpPr>
              <p:spPr bwMode="auto">
                <a:xfrm flipV="1">
                  <a:off x="1060"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18" name="Line 1426"/>
                <p:cNvSpPr>
                  <a:spLocks noChangeShapeType="1"/>
                </p:cNvSpPr>
                <p:nvPr/>
              </p:nvSpPr>
              <p:spPr bwMode="auto">
                <a:xfrm flipV="1">
                  <a:off x="1060"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19" name="Line 1427"/>
                <p:cNvSpPr>
                  <a:spLocks noChangeShapeType="1"/>
                </p:cNvSpPr>
                <p:nvPr/>
              </p:nvSpPr>
              <p:spPr bwMode="auto">
                <a:xfrm flipV="1">
                  <a:off x="1060"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20" name="Line 1428"/>
                <p:cNvSpPr>
                  <a:spLocks noChangeShapeType="1"/>
                </p:cNvSpPr>
                <p:nvPr/>
              </p:nvSpPr>
              <p:spPr bwMode="auto">
                <a:xfrm flipV="1">
                  <a:off x="1060"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21" name="Line 1429"/>
                <p:cNvSpPr>
                  <a:spLocks noChangeShapeType="1"/>
                </p:cNvSpPr>
                <p:nvPr/>
              </p:nvSpPr>
              <p:spPr bwMode="auto">
                <a:xfrm flipV="1">
                  <a:off x="1060"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22" name="Line 1430"/>
                <p:cNvSpPr>
                  <a:spLocks noChangeShapeType="1"/>
                </p:cNvSpPr>
                <p:nvPr/>
              </p:nvSpPr>
              <p:spPr bwMode="auto">
                <a:xfrm flipV="1">
                  <a:off x="1060"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23" name="Line 1431"/>
                <p:cNvSpPr>
                  <a:spLocks noChangeShapeType="1"/>
                </p:cNvSpPr>
                <p:nvPr/>
              </p:nvSpPr>
              <p:spPr bwMode="auto">
                <a:xfrm flipV="1">
                  <a:off x="1060"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24" name="Line 1432"/>
                <p:cNvSpPr>
                  <a:spLocks noChangeShapeType="1"/>
                </p:cNvSpPr>
                <p:nvPr/>
              </p:nvSpPr>
              <p:spPr bwMode="auto">
                <a:xfrm flipV="1">
                  <a:off x="1060"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25" name="Line 1433"/>
                <p:cNvSpPr>
                  <a:spLocks noChangeShapeType="1"/>
                </p:cNvSpPr>
                <p:nvPr/>
              </p:nvSpPr>
              <p:spPr bwMode="auto">
                <a:xfrm flipV="1">
                  <a:off x="1060"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26" name="Line 1434"/>
                <p:cNvSpPr>
                  <a:spLocks noChangeShapeType="1"/>
                </p:cNvSpPr>
                <p:nvPr/>
              </p:nvSpPr>
              <p:spPr bwMode="auto">
                <a:xfrm flipV="1">
                  <a:off x="1060"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27" name="Line 1435"/>
                <p:cNvSpPr>
                  <a:spLocks noChangeShapeType="1"/>
                </p:cNvSpPr>
                <p:nvPr/>
              </p:nvSpPr>
              <p:spPr bwMode="auto">
                <a:xfrm flipV="1">
                  <a:off x="1060"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28" name="Line 1436"/>
                <p:cNvSpPr>
                  <a:spLocks noChangeShapeType="1"/>
                </p:cNvSpPr>
                <p:nvPr/>
              </p:nvSpPr>
              <p:spPr bwMode="auto">
                <a:xfrm flipV="1">
                  <a:off x="1060"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29" name="Line 1437"/>
                <p:cNvSpPr>
                  <a:spLocks noChangeShapeType="1"/>
                </p:cNvSpPr>
                <p:nvPr/>
              </p:nvSpPr>
              <p:spPr bwMode="auto">
                <a:xfrm flipV="1">
                  <a:off x="1060"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30" name="Line 1438"/>
                <p:cNvSpPr>
                  <a:spLocks noChangeShapeType="1"/>
                </p:cNvSpPr>
                <p:nvPr/>
              </p:nvSpPr>
              <p:spPr bwMode="auto">
                <a:xfrm flipV="1">
                  <a:off x="1060"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31" name="Line 1439"/>
                <p:cNvSpPr>
                  <a:spLocks noChangeShapeType="1"/>
                </p:cNvSpPr>
                <p:nvPr/>
              </p:nvSpPr>
              <p:spPr bwMode="auto">
                <a:xfrm flipV="1">
                  <a:off x="1060"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32" name="Line 1440"/>
                <p:cNvSpPr>
                  <a:spLocks noChangeShapeType="1"/>
                </p:cNvSpPr>
                <p:nvPr/>
              </p:nvSpPr>
              <p:spPr bwMode="auto">
                <a:xfrm flipV="1">
                  <a:off x="1060"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33" name="Line 1441"/>
                <p:cNvSpPr>
                  <a:spLocks noChangeShapeType="1"/>
                </p:cNvSpPr>
                <p:nvPr/>
              </p:nvSpPr>
              <p:spPr bwMode="auto">
                <a:xfrm flipV="1">
                  <a:off x="1060"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34" name="Line 1442"/>
                <p:cNvSpPr>
                  <a:spLocks noChangeShapeType="1"/>
                </p:cNvSpPr>
                <p:nvPr/>
              </p:nvSpPr>
              <p:spPr bwMode="auto">
                <a:xfrm flipV="1">
                  <a:off x="1060"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35" name="Line 1443"/>
                <p:cNvSpPr>
                  <a:spLocks noChangeShapeType="1"/>
                </p:cNvSpPr>
                <p:nvPr/>
              </p:nvSpPr>
              <p:spPr bwMode="auto">
                <a:xfrm flipV="1">
                  <a:off x="1060"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36" name="Line 1444"/>
                <p:cNvSpPr>
                  <a:spLocks noChangeShapeType="1"/>
                </p:cNvSpPr>
                <p:nvPr/>
              </p:nvSpPr>
              <p:spPr bwMode="auto">
                <a:xfrm flipV="1">
                  <a:off x="1060"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37" name="Line 1445"/>
                <p:cNvSpPr>
                  <a:spLocks noChangeShapeType="1"/>
                </p:cNvSpPr>
                <p:nvPr/>
              </p:nvSpPr>
              <p:spPr bwMode="auto">
                <a:xfrm flipV="1">
                  <a:off x="1060"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38" name="Line 1446"/>
                <p:cNvSpPr>
                  <a:spLocks noChangeShapeType="1"/>
                </p:cNvSpPr>
                <p:nvPr/>
              </p:nvSpPr>
              <p:spPr bwMode="auto">
                <a:xfrm flipV="1">
                  <a:off x="1060"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39" name="Line 1447"/>
                <p:cNvSpPr>
                  <a:spLocks noChangeShapeType="1"/>
                </p:cNvSpPr>
                <p:nvPr/>
              </p:nvSpPr>
              <p:spPr bwMode="auto">
                <a:xfrm flipV="1">
                  <a:off x="1060"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40" name="Line 1448"/>
                <p:cNvSpPr>
                  <a:spLocks noChangeShapeType="1"/>
                </p:cNvSpPr>
                <p:nvPr/>
              </p:nvSpPr>
              <p:spPr bwMode="auto">
                <a:xfrm flipV="1">
                  <a:off x="1060"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41" name="Line 1449"/>
                <p:cNvSpPr>
                  <a:spLocks noChangeShapeType="1"/>
                </p:cNvSpPr>
                <p:nvPr/>
              </p:nvSpPr>
              <p:spPr bwMode="auto">
                <a:xfrm flipV="1">
                  <a:off x="1060"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42" name="Line 1450"/>
                <p:cNvSpPr>
                  <a:spLocks noChangeShapeType="1"/>
                </p:cNvSpPr>
                <p:nvPr/>
              </p:nvSpPr>
              <p:spPr bwMode="auto">
                <a:xfrm flipV="1">
                  <a:off x="1060"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43" name="Line 1451"/>
                <p:cNvSpPr>
                  <a:spLocks noChangeShapeType="1"/>
                </p:cNvSpPr>
                <p:nvPr/>
              </p:nvSpPr>
              <p:spPr bwMode="auto">
                <a:xfrm flipV="1">
                  <a:off x="1060"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44" name="Line 1452"/>
                <p:cNvSpPr>
                  <a:spLocks noChangeShapeType="1"/>
                </p:cNvSpPr>
                <p:nvPr/>
              </p:nvSpPr>
              <p:spPr bwMode="auto">
                <a:xfrm flipV="1">
                  <a:off x="1060"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45" name="Line 1453"/>
                <p:cNvSpPr>
                  <a:spLocks noChangeShapeType="1"/>
                </p:cNvSpPr>
                <p:nvPr/>
              </p:nvSpPr>
              <p:spPr bwMode="auto">
                <a:xfrm flipV="1">
                  <a:off x="1060"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46" name="Line 1454"/>
                <p:cNvSpPr>
                  <a:spLocks noChangeShapeType="1"/>
                </p:cNvSpPr>
                <p:nvPr/>
              </p:nvSpPr>
              <p:spPr bwMode="auto">
                <a:xfrm flipV="1">
                  <a:off x="1060"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48" name="Line 1456"/>
                <p:cNvSpPr>
                  <a:spLocks noChangeShapeType="1"/>
                </p:cNvSpPr>
                <p:nvPr/>
              </p:nvSpPr>
              <p:spPr bwMode="auto">
                <a:xfrm>
                  <a:off x="1264"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49" name="Line 1457"/>
                <p:cNvSpPr>
                  <a:spLocks noChangeShapeType="1"/>
                </p:cNvSpPr>
                <p:nvPr/>
              </p:nvSpPr>
              <p:spPr bwMode="auto">
                <a:xfrm flipV="1">
                  <a:off x="1264"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50" name="Line 1458"/>
                <p:cNvSpPr>
                  <a:spLocks noChangeShapeType="1"/>
                </p:cNvSpPr>
                <p:nvPr/>
              </p:nvSpPr>
              <p:spPr bwMode="auto">
                <a:xfrm flipV="1">
                  <a:off x="1264"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51" name="Line 1459"/>
                <p:cNvSpPr>
                  <a:spLocks noChangeShapeType="1"/>
                </p:cNvSpPr>
                <p:nvPr/>
              </p:nvSpPr>
              <p:spPr bwMode="auto">
                <a:xfrm flipV="1">
                  <a:off x="1264"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52" name="Line 1460"/>
                <p:cNvSpPr>
                  <a:spLocks noChangeShapeType="1"/>
                </p:cNvSpPr>
                <p:nvPr/>
              </p:nvSpPr>
              <p:spPr bwMode="auto">
                <a:xfrm flipV="1">
                  <a:off x="1264"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53" name="Line 1461"/>
                <p:cNvSpPr>
                  <a:spLocks noChangeShapeType="1"/>
                </p:cNvSpPr>
                <p:nvPr/>
              </p:nvSpPr>
              <p:spPr bwMode="auto">
                <a:xfrm flipV="1">
                  <a:off x="1264"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54" name="Line 1462"/>
                <p:cNvSpPr>
                  <a:spLocks noChangeShapeType="1"/>
                </p:cNvSpPr>
                <p:nvPr/>
              </p:nvSpPr>
              <p:spPr bwMode="auto">
                <a:xfrm flipV="1">
                  <a:off x="1264"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55" name="Line 1463"/>
                <p:cNvSpPr>
                  <a:spLocks noChangeShapeType="1"/>
                </p:cNvSpPr>
                <p:nvPr/>
              </p:nvSpPr>
              <p:spPr bwMode="auto">
                <a:xfrm flipV="1">
                  <a:off x="1264"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56" name="Line 1464"/>
                <p:cNvSpPr>
                  <a:spLocks noChangeShapeType="1"/>
                </p:cNvSpPr>
                <p:nvPr/>
              </p:nvSpPr>
              <p:spPr bwMode="auto">
                <a:xfrm flipV="1">
                  <a:off x="1264"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57" name="Line 1465"/>
                <p:cNvSpPr>
                  <a:spLocks noChangeShapeType="1"/>
                </p:cNvSpPr>
                <p:nvPr/>
              </p:nvSpPr>
              <p:spPr bwMode="auto">
                <a:xfrm flipV="1">
                  <a:off x="1264"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58" name="Line 1466"/>
                <p:cNvSpPr>
                  <a:spLocks noChangeShapeType="1"/>
                </p:cNvSpPr>
                <p:nvPr/>
              </p:nvSpPr>
              <p:spPr bwMode="auto">
                <a:xfrm flipV="1">
                  <a:off x="1264"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59" name="Line 1467"/>
                <p:cNvSpPr>
                  <a:spLocks noChangeShapeType="1"/>
                </p:cNvSpPr>
                <p:nvPr/>
              </p:nvSpPr>
              <p:spPr bwMode="auto">
                <a:xfrm flipV="1">
                  <a:off x="1264"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60" name="Line 1468"/>
                <p:cNvSpPr>
                  <a:spLocks noChangeShapeType="1"/>
                </p:cNvSpPr>
                <p:nvPr/>
              </p:nvSpPr>
              <p:spPr bwMode="auto">
                <a:xfrm flipV="1">
                  <a:off x="1264"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61" name="Line 1469"/>
                <p:cNvSpPr>
                  <a:spLocks noChangeShapeType="1"/>
                </p:cNvSpPr>
                <p:nvPr/>
              </p:nvSpPr>
              <p:spPr bwMode="auto">
                <a:xfrm flipV="1">
                  <a:off x="1264"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62" name="Line 1470"/>
                <p:cNvSpPr>
                  <a:spLocks noChangeShapeType="1"/>
                </p:cNvSpPr>
                <p:nvPr/>
              </p:nvSpPr>
              <p:spPr bwMode="auto">
                <a:xfrm flipV="1">
                  <a:off x="1264"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63" name="Line 1471"/>
                <p:cNvSpPr>
                  <a:spLocks noChangeShapeType="1"/>
                </p:cNvSpPr>
                <p:nvPr/>
              </p:nvSpPr>
              <p:spPr bwMode="auto">
                <a:xfrm flipV="1">
                  <a:off x="1264"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64" name="Line 1472"/>
                <p:cNvSpPr>
                  <a:spLocks noChangeShapeType="1"/>
                </p:cNvSpPr>
                <p:nvPr/>
              </p:nvSpPr>
              <p:spPr bwMode="auto">
                <a:xfrm flipV="1">
                  <a:off x="1264"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65" name="Line 1473"/>
                <p:cNvSpPr>
                  <a:spLocks noChangeShapeType="1"/>
                </p:cNvSpPr>
                <p:nvPr/>
              </p:nvSpPr>
              <p:spPr bwMode="auto">
                <a:xfrm flipV="1">
                  <a:off x="1264"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66" name="Line 1474"/>
                <p:cNvSpPr>
                  <a:spLocks noChangeShapeType="1"/>
                </p:cNvSpPr>
                <p:nvPr/>
              </p:nvSpPr>
              <p:spPr bwMode="auto">
                <a:xfrm flipV="1">
                  <a:off x="1264"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67" name="Line 1475"/>
                <p:cNvSpPr>
                  <a:spLocks noChangeShapeType="1"/>
                </p:cNvSpPr>
                <p:nvPr/>
              </p:nvSpPr>
              <p:spPr bwMode="auto">
                <a:xfrm flipV="1">
                  <a:off x="1264"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68" name="Line 1476"/>
                <p:cNvSpPr>
                  <a:spLocks noChangeShapeType="1"/>
                </p:cNvSpPr>
                <p:nvPr/>
              </p:nvSpPr>
              <p:spPr bwMode="auto">
                <a:xfrm flipV="1">
                  <a:off x="1264"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69" name="Line 1477"/>
                <p:cNvSpPr>
                  <a:spLocks noChangeShapeType="1"/>
                </p:cNvSpPr>
                <p:nvPr/>
              </p:nvSpPr>
              <p:spPr bwMode="auto">
                <a:xfrm flipV="1">
                  <a:off x="1264"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70" name="Line 1478"/>
                <p:cNvSpPr>
                  <a:spLocks noChangeShapeType="1"/>
                </p:cNvSpPr>
                <p:nvPr/>
              </p:nvSpPr>
              <p:spPr bwMode="auto">
                <a:xfrm flipV="1">
                  <a:off x="1264"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71" name="Line 1479"/>
                <p:cNvSpPr>
                  <a:spLocks noChangeShapeType="1"/>
                </p:cNvSpPr>
                <p:nvPr/>
              </p:nvSpPr>
              <p:spPr bwMode="auto">
                <a:xfrm flipV="1">
                  <a:off x="1264"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72" name="Line 1480"/>
                <p:cNvSpPr>
                  <a:spLocks noChangeShapeType="1"/>
                </p:cNvSpPr>
                <p:nvPr/>
              </p:nvSpPr>
              <p:spPr bwMode="auto">
                <a:xfrm flipV="1">
                  <a:off x="1264"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73" name="Line 1481"/>
                <p:cNvSpPr>
                  <a:spLocks noChangeShapeType="1"/>
                </p:cNvSpPr>
                <p:nvPr/>
              </p:nvSpPr>
              <p:spPr bwMode="auto">
                <a:xfrm flipV="1">
                  <a:off x="1264"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74" name="Line 1482"/>
                <p:cNvSpPr>
                  <a:spLocks noChangeShapeType="1"/>
                </p:cNvSpPr>
                <p:nvPr/>
              </p:nvSpPr>
              <p:spPr bwMode="auto">
                <a:xfrm flipV="1">
                  <a:off x="1264"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75" name="Line 1483"/>
                <p:cNvSpPr>
                  <a:spLocks noChangeShapeType="1"/>
                </p:cNvSpPr>
                <p:nvPr/>
              </p:nvSpPr>
              <p:spPr bwMode="auto">
                <a:xfrm flipV="1">
                  <a:off x="1264"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76" name="Line 1484"/>
                <p:cNvSpPr>
                  <a:spLocks noChangeShapeType="1"/>
                </p:cNvSpPr>
                <p:nvPr/>
              </p:nvSpPr>
              <p:spPr bwMode="auto">
                <a:xfrm flipV="1">
                  <a:off x="1264"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77" name="Line 1485"/>
                <p:cNvSpPr>
                  <a:spLocks noChangeShapeType="1"/>
                </p:cNvSpPr>
                <p:nvPr/>
              </p:nvSpPr>
              <p:spPr bwMode="auto">
                <a:xfrm flipV="1">
                  <a:off x="1264"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78" name="Line 1486"/>
                <p:cNvSpPr>
                  <a:spLocks noChangeShapeType="1"/>
                </p:cNvSpPr>
                <p:nvPr/>
              </p:nvSpPr>
              <p:spPr bwMode="auto">
                <a:xfrm flipV="1">
                  <a:off x="1264"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79" name="Line 1487"/>
                <p:cNvSpPr>
                  <a:spLocks noChangeShapeType="1"/>
                </p:cNvSpPr>
                <p:nvPr/>
              </p:nvSpPr>
              <p:spPr bwMode="auto">
                <a:xfrm flipV="1">
                  <a:off x="1264"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80" name="Line 1488"/>
                <p:cNvSpPr>
                  <a:spLocks noChangeShapeType="1"/>
                </p:cNvSpPr>
                <p:nvPr/>
              </p:nvSpPr>
              <p:spPr bwMode="auto">
                <a:xfrm flipV="1">
                  <a:off x="1264"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81" name="Line 1489"/>
                <p:cNvSpPr>
                  <a:spLocks noChangeShapeType="1"/>
                </p:cNvSpPr>
                <p:nvPr/>
              </p:nvSpPr>
              <p:spPr bwMode="auto">
                <a:xfrm flipV="1">
                  <a:off x="1264"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82" name="Line 1490"/>
                <p:cNvSpPr>
                  <a:spLocks noChangeShapeType="1"/>
                </p:cNvSpPr>
                <p:nvPr/>
              </p:nvSpPr>
              <p:spPr bwMode="auto">
                <a:xfrm flipV="1">
                  <a:off x="1264"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83" name="Line 1491"/>
                <p:cNvSpPr>
                  <a:spLocks noChangeShapeType="1"/>
                </p:cNvSpPr>
                <p:nvPr/>
              </p:nvSpPr>
              <p:spPr bwMode="auto">
                <a:xfrm flipV="1">
                  <a:off x="1264"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84" name="Line 1492"/>
                <p:cNvSpPr>
                  <a:spLocks noChangeShapeType="1"/>
                </p:cNvSpPr>
                <p:nvPr/>
              </p:nvSpPr>
              <p:spPr bwMode="auto">
                <a:xfrm flipV="1">
                  <a:off x="1264"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85" name="Line 1493"/>
                <p:cNvSpPr>
                  <a:spLocks noChangeShapeType="1"/>
                </p:cNvSpPr>
                <p:nvPr/>
              </p:nvSpPr>
              <p:spPr bwMode="auto">
                <a:xfrm flipV="1">
                  <a:off x="1264"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86" name="Line 1494"/>
                <p:cNvSpPr>
                  <a:spLocks noChangeShapeType="1"/>
                </p:cNvSpPr>
                <p:nvPr/>
              </p:nvSpPr>
              <p:spPr bwMode="auto">
                <a:xfrm flipV="1">
                  <a:off x="1264"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87" name="Line 1495"/>
                <p:cNvSpPr>
                  <a:spLocks noChangeShapeType="1"/>
                </p:cNvSpPr>
                <p:nvPr/>
              </p:nvSpPr>
              <p:spPr bwMode="auto">
                <a:xfrm flipV="1">
                  <a:off x="1264"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88" name="Line 1496"/>
                <p:cNvSpPr>
                  <a:spLocks noChangeShapeType="1"/>
                </p:cNvSpPr>
                <p:nvPr/>
              </p:nvSpPr>
              <p:spPr bwMode="auto">
                <a:xfrm flipV="1">
                  <a:off x="1264"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89" name="Line 1497"/>
                <p:cNvSpPr>
                  <a:spLocks noChangeShapeType="1"/>
                </p:cNvSpPr>
                <p:nvPr/>
              </p:nvSpPr>
              <p:spPr bwMode="auto">
                <a:xfrm flipV="1">
                  <a:off x="1264"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90" name="Line 1498"/>
                <p:cNvSpPr>
                  <a:spLocks noChangeShapeType="1"/>
                </p:cNvSpPr>
                <p:nvPr/>
              </p:nvSpPr>
              <p:spPr bwMode="auto">
                <a:xfrm flipV="1">
                  <a:off x="1264"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91" name="Line 1499"/>
                <p:cNvSpPr>
                  <a:spLocks noChangeShapeType="1"/>
                </p:cNvSpPr>
                <p:nvPr/>
              </p:nvSpPr>
              <p:spPr bwMode="auto">
                <a:xfrm flipV="1">
                  <a:off x="1264"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92" name="Line 1500"/>
                <p:cNvSpPr>
                  <a:spLocks noChangeShapeType="1"/>
                </p:cNvSpPr>
                <p:nvPr/>
              </p:nvSpPr>
              <p:spPr bwMode="auto">
                <a:xfrm flipV="1">
                  <a:off x="1264"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93" name="Line 1501"/>
                <p:cNvSpPr>
                  <a:spLocks noChangeShapeType="1"/>
                </p:cNvSpPr>
                <p:nvPr/>
              </p:nvSpPr>
              <p:spPr bwMode="auto">
                <a:xfrm flipV="1">
                  <a:off x="1264"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94" name="Line 1502"/>
                <p:cNvSpPr>
                  <a:spLocks noChangeShapeType="1"/>
                </p:cNvSpPr>
                <p:nvPr/>
              </p:nvSpPr>
              <p:spPr bwMode="auto">
                <a:xfrm flipV="1">
                  <a:off x="1264"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95" name="Line 1503"/>
                <p:cNvSpPr>
                  <a:spLocks noChangeShapeType="1"/>
                </p:cNvSpPr>
                <p:nvPr/>
              </p:nvSpPr>
              <p:spPr bwMode="auto">
                <a:xfrm flipV="1">
                  <a:off x="1264"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96" name="Line 1504"/>
                <p:cNvSpPr>
                  <a:spLocks noChangeShapeType="1"/>
                </p:cNvSpPr>
                <p:nvPr/>
              </p:nvSpPr>
              <p:spPr bwMode="auto">
                <a:xfrm flipV="1">
                  <a:off x="1264"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97" name="Line 1505"/>
                <p:cNvSpPr>
                  <a:spLocks noChangeShapeType="1"/>
                </p:cNvSpPr>
                <p:nvPr/>
              </p:nvSpPr>
              <p:spPr bwMode="auto">
                <a:xfrm flipV="1">
                  <a:off x="1264"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98" name="Line 1506"/>
                <p:cNvSpPr>
                  <a:spLocks noChangeShapeType="1"/>
                </p:cNvSpPr>
                <p:nvPr/>
              </p:nvSpPr>
              <p:spPr bwMode="auto">
                <a:xfrm flipV="1">
                  <a:off x="1264"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99" name="Line 1507"/>
                <p:cNvSpPr>
                  <a:spLocks noChangeShapeType="1"/>
                </p:cNvSpPr>
                <p:nvPr/>
              </p:nvSpPr>
              <p:spPr bwMode="auto">
                <a:xfrm flipV="1">
                  <a:off x="1264"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00" name="Line 1508"/>
                <p:cNvSpPr>
                  <a:spLocks noChangeShapeType="1"/>
                </p:cNvSpPr>
                <p:nvPr/>
              </p:nvSpPr>
              <p:spPr bwMode="auto">
                <a:xfrm flipV="1">
                  <a:off x="1264"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01" name="Line 1509"/>
                <p:cNvSpPr>
                  <a:spLocks noChangeShapeType="1"/>
                </p:cNvSpPr>
                <p:nvPr/>
              </p:nvSpPr>
              <p:spPr bwMode="auto">
                <a:xfrm flipV="1">
                  <a:off x="1264"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02" name="Line 1510"/>
                <p:cNvSpPr>
                  <a:spLocks noChangeShapeType="1"/>
                </p:cNvSpPr>
                <p:nvPr/>
              </p:nvSpPr>
              <p:spPr bwMode="auto">
                <a:xfrm flipV="1">
                  <a:off x="1264"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03" name="Line 1511"/>
                <p:cNvSpPr>
                  <a:spLocks noChangeShapeType="1"/>
                </p:cNvSpPr>
                <p:nvPr/>
              </p:nvSpPr>
              <p:spPr bwMode="auto">
                <a:xfrm flipV="1">
                  <a:off x="1264"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04" name="Line 1512"/>
                <p:cNvSpPr>
                  <a:spLocks noChangeShapeType="1"/>
                </p:cNvSpPr>
                <p:nvPr/>
              </p:nvSpPr>
              <p:spPr bwMode="auto">
                <a:xfrm flipV="1">
                  <a:off x="1264"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05" name="Line 1513"/>
                <p:cNvSpPr>
                  <a:spLocks noChangeShapeType="1"/>
                </p:cNvSpPr>
                <p:nvPr/>
              </p:nvSpPr>
              <p:spPr bwMode="auto">
                <a:xfrm flipV="1">
                  <a:off x="1264"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06" name="Line 1514"/>
                <p:cNvSpPr>
                  <a:spLocks noChangeShapeType="1"/>
                </p:cNvSpPr>
                <p:nvPr/>
              </p:nvSpPr>
              <p:spPr bwMode="auto">
                <a:xfrm flipV="1">
                  <a:off x="1264"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07" name="Line 1515"/>
                <p:cNvSpPr>
                  <a:spLocks noChangeShapeType="1"/>
                </p:cNvSpPr>
                <p:nvPr/>
              </p:nvSpPr>
              <p:spPr bwMode="auto">
                <a:xfrm flipV="1">
                  <a:off x="1264"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08" name="Line 1516"/>
                <p:cNvSpPr>
                  <a:spLocks noChangeShapeType="1"/>
                </p:cNvSpPr>
                <p:nvPr/>
              </p:nvSpPr>
              <p:spPr bwMode="auto">
                <a:xfrm flipV="1">
                  <a:off x="1264"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09" name="Line 1517"/>
                <p:cNvSpPr>
                  <a:spLocks noChangeShapeType="1"/>
                </p:cNvSpPr>
                <p:nvPr/>
              </p:nvSpPr>
              <p:spPr bwMode="auto">
                <a:xfrm flipV="1">
                  <a:off x="1264"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10" name="Line 1518"/>
                <p:cNvSpPr>
                  <a:spLocks noChangeShapeType="1"/>
                </p:cNvSpPr>
                <p:nvPr/>
              </p:nvSpPr>
              <p:spPr bwMode="auto">
                <a:xfrm flipV="1">
                  <a:off x="1264"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11" name="Line 1519"/>
                <p:cNvSpPr>
                  <a:spLocks noChangeShapeType="1"/>
                </p:cNvSpPr>
                <p:nvPr/>
              </p:nvSpPr>
              <p:spPr bwMode="auto">
                <a:xfrm flipV="1">
                  <a:off x="1264"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12" name="Line 1520"/>
                <p:cNvSpPr>
                  <a:spLocks noChangeShapeType="1"/>
                </p:cNvSpPr>
                <p:nvPr/>
              </p:nvSpPr>
              <p:spPr bwMode="auto">
                <a:xfrm flipV="1">
                  <a:off x="1264"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13" name="Line 1521"/>
                <p:cNvSpPr>
                  <a:spLocks noChangeShapeType="1"/>
                </p:cNvSpPr>
                <p:nvPr/>
              </p:nvSpPr>
              <p:spPr bwMode="auto">
                <a:xfrm flipV="1">
                  <a:off x="1264"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14" name="Line 1522"/>
                <p:cNvSpPr>
                  <a:spLocks noChangeShapeType="1"/>
                </p:cNvSpPr>
                <p:nvPr/>
              </p:nvSpPr>
              <p:spPr bwMode="auto">
                <a:xfrm flipV="1">
                  <a:off x="1264"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15" name="Line 1523"/>
                <p:cNvSpPr>
                  <a:spLocks noChangeShapeType="1"/>
                </p:cNvSpPr>
                <p:nvPr/>
              </p:nvSpPr>
              <p:spPr bwMode="auto">
                <a:xfrm flipV="1">
                  <a:off x="1264"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16" name="Line 1524"/>
                <p:cNvSpPr>
                  <a:spLocks noChangeShapeType="1"/>
                </p:cNvSpPr>
                <p:nvPr/>
              </p:nvSpPr>
              <p:spPr bwMode="auto">
                <a:xfrm flipV="1">
                  <a:off x="1264"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17" name="Line 1525"/>
                <p:cNvSpPr>
                  <a:spLocks noChangeShapeType="1"/>
                </p:cNvSpPr>
                <p:nvPr/>
              </p:nvSpPr>
              <p:spPr bwMode="auto">
                <a:xfrm flipV="1">
                  <a:off x="1264"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18" name="Line 1526"/>
                <p:cNvSpPr>
                  <a:spLocks noChangeShapeType="1"/>
                </p:cNvSpPr>
                <p:nvPr/>
              </p:nvSpPr>
              <p:spPr bwMode="auto">
                <a:xfrm flipV="1">
                  <a:off x="1264"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19" name="Line 1527"/>
                <p:cNvSpPr>
                  <a:spLocks noChangeShapeType="1"/>
                </p:cNvSpPr>
                <p:nvPr/>
              </p:nvSpPr>
              <p:spPr bwMode="auto">
                <a:xfrm flipV="1">
                  <a:off x="1264"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20" name="Line 1528"/>
                <p:cNvSpPr>
                  <a:spLocks noChangeShapeType="1"/>
                </p:cNvSpPr>
                <p:nvPr/>
              </p:nvSpPr>
              <p:spPr bwMode="auto">
                <a:xfrm flipV="1">
                  <a:off x="1264"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21" name="Line 1529"/>
                <p:cNvSpPr>
                  <a:spLocks noChangeShapeType="1"/>
                </p:cNvSpPr>
                <p:nvPr/>
              </p:nvSpPr>
              <p:spPr bwMode="auto">
                <a:xfrm flipV="1">
                  <a:off x="1264"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22" name="Line 1530"/>
                <p:cNvSpPr>
                  <a:spLocks noChangeShapeType="1"/>
                </p:cNvSpPr>
                <p:nvPr/>
              </p:nvSpPr>
              <p:spPr bwMode="auto">
                <a:xfrm flipV="1">
                  <a:off x="1264"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23" name="Line 1531"/>
                <p:cNvSpPr>
                  <a:spLocks noChangeShapeType="1"/>
                </p:cNvSpPr>
                <p:nvPr/>
              </p:nvSpPr>
              <p:spPr bwMode="auto">
                <a:xfrm flipV="1">
                  <a:off x="1264"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24" name="Line 1532"/>
                <p:cNvSpPr>
                  <a:spLocks noChangeShapeType="1"/>
                </p:cNvSpPr>
                <p:nvPr/>
              </p:nvSpPr>
              <p:spPr bwMode="auto">
                <a:xfrm flipV="1">
                  <a:off x="1264"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25" name="Line 1533"/>
                <p:cNvSpPr>
                  <a:spLocks noChangeShapeType="1"/>
                </p:cNvSpPr>
                <p:nvPr/>
              </p:nvSpPr>
              <p:spPr bwMode="auto">
                <a:xfrm flipV="1">
                  <a:off x="1264"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26" name="Line 1534"/>
                <p:cNvSpPr>
                  <a:spLocks noChangeShapeType="1"/>
                </p:cNvSpPr>
                <p:nvPr/>
              </p:nvSpPr>
              <p:spPr bwMode="auto">
                <a:xfrm flipV="1">
                  <a:off x="1264"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27" name="Line 1535"/>
                <p:cNvSpPr>
                  <a:spLocks noChangeShapeType="1"/>
                </p:cNvSpPr>
                <p:nvPr/>
              </p:nvSpPr>
              <p:spPr bwMode="auto">
                <a:xfrm flipV="1">
                  <a:off x="1264"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28" name="Line 1536"/>
                <p:cNvSpPr>
                  <a:spLocks noChangeShapeType="1"/>
                </p:cNvSpPr>
                <p:nvPr/>
              </p:nvSpPr>
              <p:spPr bwMode="auto">
                <a:xfrm flipV="1">
                  <a:off x="1264"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29" name="Line 1537"/>
                <p:cNvSpPr>
                  <a:spLocks noChangeShapeType="1"/>
                </p:cNvSpPr>
                <p:nvPr/>
              </p:nvSpPr>
              <p:spPr bwMode="auto">
                <a:xfrm flipV="1">
                  <a:off x="1264"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30" name="Line 1538"/>
                <p:cNvSpPr>
                  <a:spLocks noChangeShapeType="1"/>
                </p:cNvSpPr>
                <p:nvPr/>
              </p:nvSpPr>
              <p:spPr bwMode="auto">
                <a:xfrm flipV="1">
                  <a:off x="1264"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31" name="Line 1539"/>
                <p:cNvSpPr>
                  <a:spLocks noChangeShapeType="1"/>
                </p:cNvSpPr>
                <p:nvPr/>
              </p:nvSpPr>
              <p:spPr bwMode="auto">
                <a:xfrm flipV="1">
                  <a:off x="1264"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32" name="Line 1540"/>
                <p:cNvSpPr>
                  <a:spLocks noChangeShapeType="1"/>
                </p:cNvSpPr>
                <p:nvPr/>
              </p:nvSpPr>
              <p:spPr bwMode="auto">
                <a:xfrm flipV="1">
                  <a:off x="1264"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33" name="Line 1541"/>
                <p:cNvSpPr>
                  <a:spLocks noChangeShapeType="1"/>
                </p:cNvSpPr>
                <p:nvPr/>
              </p:nvSpPr>
              <p:spPr bwMode="auto">
                <a:xfrm flipV="1">
                  <a:off x="1264"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34" name="Line 1542"/>
                <p:cNvSpPr>
                  <a:spLocks noChangeShapeType="1"/>
                </p:cNvSpPr>
                <p:nvPr/>
              </p:nvSpPr>
              <p:spPr bwMode="auto">
                <a:xfrm flipV="1">
                  <a:off x="1264"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35" name="Line 1543"/>
                <p:cNvSpPr>
                  <a:spLocks noChangeShapeType="1"/>
                </p:cNvSpPr>
                <p:nvPr/>
              </p:nvSpPr>
              <p:spPr bwMode="auto">
                <a:xfrm flipV="1">
                  <a:off x="1264"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36" name="Line 1544"/>
                <p:cNvSpPr>
                  <a:spLocks noChangeShapeType="1"/>
                </p:cNvSpPr>
                <p:nvPr/>
              </p:nvSpPr>
              <p:spPr bwMode="auto">
                <a:xfrm flipV="1">
                  <a:off x="1264"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37" name="Line 1545"/>
                <p:cNvSpPr>
                  <a:spLocks noChangeShapeType="1"/>
                </p:cNvSpPr>
                <p:nvPr/>
              </p:nvSpPr>
              <p:spPr bwMode="auto">
                <a:xfrm flipV="1">
                  <a:off x="1264"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38" name="Line 1546"/>
                <p:cNvSpPr>
                  <a:spLocks noChangeShapeType="1"/>
                </p:cNvSpPr>
                <p:nvPr/>
              </p:nvSpPr>
              <p:spPr bwMode="auto">
                <a:xfrm flipV="1">
                  <a:off x="1264"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39" name="Line 1547"/>
                <p:cNvSpPr>
                  <a:spLocks noChangeShapeType="1"/>
                </p:cNvSpPr>
                <p:nvPr/>
              </p:nvSpPr>
              <p:spPr bwMode="auto">
                <a:xfrm flipV="1">
                  <a:off x="1264"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40" name="Line 1548"/>
                <p:cNvSpPr>
                  <a:spLocks noChangeShapeType="1"/>
                </p:cNvSpPr>
                <p:nvPr/>
              </p:nvSpPr>
              <p:spPr bwMode="auto">
                <a:xfrm flipV="1">
                  <a:off x="1264"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41" name="Line 1549"/>
                <p:cNvSpPr>
                  <a:spLocks noChangeShapeType="1"/>
                </p:cNvSpPr>
                <p:nvPr/>
              </p:nvSpPr>
              <p:spPr bwMode="auto">
                <a:xfrm flipV="1">
                  <a:off x="1264"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42" name="Line 1550"/>
                <p:cNvSpPr>
                  <a:spLocks noChangeShapeType="1"/>
                </p:cNvSpPr>
                <p:nvPr/>
              </p:nvSpPr>
              <p:spPr bwMode="auto">
                <a:xfrm flipV="1">
                  <a:off x="1264"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43" name="Line 1551"/>
                <p:cNvSpPr>
                  <a:spLocks noChangeShapeType="1"/>
                </p:cNvSpPr>
                <p:nvPr/>
              </p:nvSpPr>
              <p:spPr bwMode="auto">
                <a:xfrm flipV="1">
                  <a:off x="1264"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44" name="Line 1552"/>
                <p:cNvSpPr>
                  <a:spLocks noChangeShapeType="1"/>
                </p:cNvSpPr>
                <p:nvPr/>
              </p:nvSpPr>
              <p:spPr bwMode="auto">
                <a:xfrm flipV="1">
                  <a:off x="1264"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45" name="Line 1553"/>
                <p:cNvSpPr>
                  <a:spLocks noChangeShapeType="1"/>
                </p:cNvSpPr>
                <p:nvPr/>
              </p:nvSpPr>
              <p:spPr bwMode="auto">
                <a:xfrm flipV="1">
                  <a:off x="1264"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46" name="Line 1554"/>
                <p:cNvSpPr>
                  <a:spLocks noChangeShapeType="1"/>
                </p:cNvSpPr>
                <p:nvPr/>
              </p:nvSpPr>
              <p:spPr bwMode="auto">
                <a:xfrm flipV="1">
                  <a:off x="1264"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47" name="Line 1555"/>
                <p:cNvSpPr>
                  <a:spLocks noChangeShapeType="1"/>
                </p:cNvSpPr>
                <p:nvPr/>
              </p:nvSpPr>
              <p:spPr bwMode="auto">
                <a:xfrm flipV="1">
                  <a:off x="1264"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48" name="Line 1556"/>
                <p:cNvSpPr>
                  <a:spLocks noChangeShapeType="1"/>
                </p:cNvSpPr>
                <p:nvPr/>
              </p:nvSpPr>
              <p:spPr bwMode="auto">
                <a:xfrm flipV="1">
                  <a:off x="1264"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49" name="Line 1557"/>
                <p:cNvSpPr>
                  <a:spLocks noChangeShapeType="1"/>
                </p:cNvSpPr>
                <p:nvPr/>
              </p:nvSpPr>
              <p:spPr bwMode="auto">
                <a:xfrm flipV="1">
                  <a:off x="1264"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50" name="Line 1558"/>
                <p:cNvSpPr>
                  <a:spLocks noChangeShapeType="1"/>
                </p:cNvSpPr>
                <p:nvPr/>
              </p:nvSpPr>
              <p:spPr bwMode="auto">
                <a:xfrm flipV="1">
                  <a:off x="1264"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51" name="Line 1559"/>
                <p:cNvSpPr>
                  <a:spLocks noChangeShapeType="1"/>
                </p:cNvSpPr>
                <p:nvPr/>
              </p:nvSpPr>
              <p:spPr bwMode="auto">
                <a:xfrm flipV="1">
                  <a:off x="1264"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52" name="Line 1560"/>
                <p:cNvSpPr>
                  <a:spLocks noChangeShapeType="1"/>
                </p:cNvSpPr>
                <p:nvPr/>
              </p:nvSpPr>
              <p:spPr bwMode="auto">
                <a:xfrm flipV="1">
                  <a:off x="1264"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53" name="Line 1561"/>
                <p:cNvSpPr>
                  <a:spLocks noChangeShapeType="1"/>
                </p:cNvSpPr>
                <p:nvPr/>
              </p:nvSpPr>
              <p:spPr bwMode="auto">
                <a:xfrm flipV="1">
                  <a:off x="1264"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54" name="Line 1562"/>
                <p:cNvSpPr>
                  <a:spLocks noChangeShapeType="1"/>
                </p:cNvSpPr>
                <p:nvPr/>
              </p:nvSpPr>
              <p:spPr bwMode="auto">
                <a:xfrm flipV="1">
                  <a:off x="1264"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55" name="Line 1563"/>
                <p:cNvSpPr>
                  <a:spLocks noChangeShapeType="1"/>
                </p:cNvSpPr>
                <p:nvPr/>
              </p:nvSpPr>
              <p:spPr bwMode="auto">
                <a:xfrm flipV="1">
                  <a:off x="1264"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56" name="Line 1564"/>
                <p:cNvSpPr>
                  <a:spLocks noChangeShapeType="1"/>
                </p:cNvSpPr>
                <p:nvPr/>
              </p:nvSpPr>
              <p:spPr bwMode="auto">
                <a:xfrm flipV="1">
                  <a:off x="1264"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57" name="Line 1565"/>
                <p:cNvSpPr>
                  <a:spLocks noChangeShapeType="1"/>
                </p:cNvSpPr>
                <p:nvPr/>
              </p:nvSpPr>
              <p:spPr bwMode="auto">
                <a:xfrm flipV="1">
                  <a:off x="1264"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58" name="Line 1566"/>
                <p:cNvSpPr>
                  <a:spLocks noChangeShapeType="1"/>
                </p:cNvSpPr>
                <p:nvPr/>
              </p:nvSpPr>
              <p:spPr bwMode="auto">
                <a:xfrm flipV="1">
                  <a:off x="1264"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59" name="Line 1567"/>
                <p:cNvSpPr>
                  <a:spLocks noChangeShapeType="1"/>
                </p:cNvSpPr>
                <p:nvPr/>
              </p:nvSpPr>
              <p:spPr bwMode="auto">
                <a:xfrm flipV="1">
                  <a:off x="1264"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60" name="Line 1568"/>
                <p:cNvSpPr>
                  <a:spLocks noChangeShapeType="1"/>
                </p:cNvSpPr>
                <p:nvPr/>
              </p:nvSpPr>
              <p:spPr bwMode="auto">
                <a:xfrm flipV="1">
                  <a:off x="1264"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61" name="Line 1569"/>
                <p:cNvSpPr>
                  <a:spLocks noChangeShapeType="1"/>
                </p:cNvSpPr>
                <p:nvPr/>
              </p:nvSpPr>
              <p:spPr bwMode="auto">
                <a:xfrm flipV="1">
                  <a:off x="1264"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62" name="Line 1570"/>
                <p:cNvSpPr>
                  <a:spLocks noChangeShapeType="1"/>
                </p:cNvSpPr>
                <p:nvPr/>
              </p:nvSpPr>
              <p:spPr bwMode="auto">
                <a:xfrm flipV="1">
                  <a:off x="1264"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63" name="Line 1571"/>
                <p:cNvSpPr>
                  <a:spLocks noChangeShapeType="1"/>
                </p:cNvSpPr>
                <p:nvPr/>
              </p:nvSpPr>
              <p:spPr bwMode="auto">
                <a:xfrm flipV="1">
                  <a:off x="1264"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64" name="Line 1572"/>
                <p:cNvSpPr>
                  <a:spLocks noChangeShapeType="1"/>
                </p:cNvSpPr>
                <p:nvPr/>
              </p:nvSpPr>
              <p:spPr bwMode="auto">
                <a:xfrm flipV="1">
                  <a:off x="1264"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65" name="Line 1573"/>
                <p:cNvSpPr>
                  <a:spLocks noChangeShapeType="1"/>
                </p:cNvSpPr>
                <p:nvPr/>
              </p:nvSpPr>
              <p:spPr bwMode="auto">
                <a:xfrm flipV="1">
                  <a:off x="1264"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67" name="Line 1575"/>
                <p:cNvSpPr>
                  <a:spLocks noChangeShapeType="1"/>
                </p:cNvSpPr>
                <p:nvPr/>
              </p:nvSpPr>
              <p:spPr bwMode="auto">
                <a:xfrm>
                  <a:off x="1467"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68" name="Line 1576"/>
                <p:cNvSpPr>
                  <a:spLocks noChangeShapeType="1"/>
                </p:cNvSpPr>
                <p:nvPr/>
              </p:nvSpPr>
              <p:spPr bwMode="auto">
                <a:xfrm flipV="1">
                  <a:off x="1467"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69" name="Line 1577"/>
                <p:cNvSpPr>
                  <a:spLocks noChangeShapeType="1"/>
                </p:cNvSpPr>
                <p:nvPr/>
              </p:nvSpPr>
              <p:spPr bwMode="auto">
                <a:xfrm flipV="1">
                  <a:off x="1467"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70" name="Line 1578"/>
                <p:cNvSpPr>
                  <a:spLocks noChangeShapeType="1"/>
                </p:cNvSpPr>
                <p:nvPr/>
              </p:nvSpPr>
              <p:spPr bwMode="auto">
                <a:xfrm flipV="1">
                  <a:off x="1467"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71" name="Line 1579"/>
                <p:cNvSpPr>
                  <a:spLocks noChangeShapeType="1"/>
                </p:cNvSpPr>
                <p:nvPr/>
              </p:nvSpPr>
              <p:spPr bwMode="auto">
                <a:xfrm flipV="1">
                  <a:off x="1467"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72" name="Line 1580"/>
                <p:cNvSpPr>
                  <a:spLocks noChangeShapeType="1"/>
                </p:cNvSpPr>
                <p:nvPr/>
              </p:nvSpPr>
              <p:spPr bwMode="auto">
                <a:xfrm flipV="1">
                  <a:off x="1467"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73" name="Line 1581"/>
                <p:cNvSpPr>
                  <a:spLocks noChangeShapeType="1"/>
                </p:cNvSpPr>
                <p:nvPr/>
              </p:nvSpPr>
              <p:spPr bwMode="auto">
                <a:xfrm flipV="1">
                  <a:off x="1467"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74" name="Line 1582"/>
                <p:cNvSpPr>
                  <a:spLocks noChangeShapeType="1"/>
                </p:cNvSpPr>
                <p:nvPr/>
              </p:nvSpPr>
              <p:spPr bwMode="auto">
                <a:xfrm flipV="1">
                  <a:off x="1467"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75" name="Line 1583"/>
                <p:cNvSpPr>
                  <a:spLocks noChangeShapeType="1"/>
                </p:cNvSpPr>
                <p:nvPr/>
              </p:nvSpPr>
              <p:spPr bwMode="auto">
                <a:xfrm flipV="1">
                  <a:off x="1467"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76" name="Line 1584"/>
                <p:cNvSpPr>
                  <a:spLocks noChangeShapeType="1"/>
                </p:cNvSpPr>
                <p:nvPr/>
              </p:nvSpPr>
              <p:spPr bwMode="auto">
                <a:xfrm flipV="1">
                  <a:off x="1467"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77" name="Line 1585"/>
                <p:cNvSpPr>
                  <a:spLocks noChangeShapeType="1"/>
                </p:cNvSpPr>
                <p:nvPr/>
              </p:nvSpPr>
              <p:spPr bwMode="auto">
                <a:xfrm flipV="1">
                  <a:off x="1467"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78" name="Line 1586"/>
                <p:cNvSpPr>
                  <a:spLocks noChangeShapeType="1"/>
                </p:cNvSpPr>
                <p:nvPr/>
              </p:nvSpPr>
              <p:spPr bwMode="auto">
                <a:xfrm flipV="1">
                  <a:off x="1467"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79" name="Line 1587"/>
                <p:cNvSpPr>
                  <a:spLocks noChangeShapeType="1"/>
                </p:cNvSpPr>
                <p:nvPr/>
              </p:nvSpPr>
              <p:spPr bwMode="auto">
                <a:xfrm flipV="1">
                  <a:off x="1467"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80" name="Line 1588"/>
                <p:cNvSpPr>
                  <a:spLocks noChangeShapeType="1"/>
                </p:cNvSpPr>
                <p:nvPr/>
              </p:nvSpPr>
              <p:spPr bwMode="auto">
                <a:xfrm flipV="1">
                  <a:off x="1467"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81" name="Line 1589"/>
                <p:cNvSpPr>
                  <a:spLocks noChangeShapeType="1"/>
                </p:cNvSpPr>
                <p:nvPr/>
              </p:nvSpPr>
              <p:spPr bwMode="auto">
                <a:xfrm flipV="1">
                  <a:off x="1467"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82" name="Line 1590"/>
                <p:cNvSpPr>
                  <a:spLocks noChangeShapeType="1"/>
                </p:cNvSpPr>
                <p:nvPr/>
              </p:nvSpPr>
              <p:spPr bwMode="auto">
                <a:xfrm flipV="1">
                  <a:off x="1467"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83" name="Line 1591"/>
                <p:cNvSpPr>
                  <a:spLocks noChangeShapeType="1"/>
                </p:cNvSpPr>
                <p:nvPr/>
              </p:nvSpPr>
              <p:spPr bwMode="auto">
                <a:xfrm flipV="1">
                  <a:off x="1467"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84" name="Line 1592"/>
                <p:cNvSpPr>
                  <a:spLocks noChangeShapeType="1"/>
                </p:cNvSpPr>
                <p:nvPr/>
              </p:nvSpPr>
              <p:spPr bwMode="auto">
                <a:xfrm flipV="1">
                  <a:off x="1467"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85" name="Line 1593"/>
                <p:cNvSpPr>
                  <a:spLocks noChangeShapeType="1"/>
                </p:cNvSpPr>
                <p:nvPr/>
              </p:nvSpPr>
              <p:spPr bwMode="auto">
                <a:xfrm flipV="1">
                  <a:off x="1467"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86" name="Line 1594"/>
                <p:cNvSpPr>
                  <a:spLocks noChangeShapeType="1"/>
                </p:cNvSpPr>
                <p:nvPr/>
              </p:nvSpPr>
              <p:spPr bwMode="auto">
                <a:xfrm flipV="1">
                  <a:off x="1467"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87" name="Line 1595"/>
                <p:cNvSpPr>
                  <a:spLocks noChangeShapeType="1"/>
                </p:cNvSpPr>
                <p:nvPr/>
              </p:nvSpPr>
              <p:spPr bwMode="auto">
                <a:xfrm flipV="1">
                  <a:off x="1467"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88" name="Line 1596"/>
                <p:cNvSpPr>
                  <a:spLocks noChangeShapeType="1"/>
                </p:cNvSpPr>
                <p:nvPr/>
              </p:nvSpPr>
              <p:spPr bwMode="auto">
                <a:xfrm flipV="1">
                  <a:off x="1467"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89" name="Line 1597"/>
                <p:cNvSpPr>
                  <a:spLocks noChangeShapeType="1"/>
                </p:cNvSpPr>
                <p:nvPr/>
              </p:nvSpPr>
              <p:spPr bwMode="auto">
                <a:xfrm flipV="1">
                  <a:off x="1467"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90" name="Line 1598"/>
                <p:cNvSpPr>
                  <a:spLocks noChangeShapeType="1"/>
                </p:cNvSpPr>
                <p:nvPr/>
              </p:nvSpPr>
              <p:spPr bwMode="auto">
                <a:xfrm flipV="1">
                  <a:off x="1467"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91" name="Line 1599"/>
                <p:cNvSpPr>
                  <a:spLocks noChangeShapeType="1"/>
                </p:cNvSpPr>
                <p:nvPr/>
              </p:nvSpPr>
              <p:spPr bwMode="auto">
                <a:xfrm flipV="1">
                  <a:off x="1467"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92" name="Line 1600"/>
                <p:cNvSpPr>
                  <a:spLocks noChangeShapeType="1"/>
                </p:cNvSpPr>
                <p:nvPr/>
              </p:nvSpPr>
              <p:spPr bwMode="auto">
                <a:xfrm flipV="1">
                  <a:off x="1467"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93" name="Line 1601"/>
                <p:cNvSpPr>
                  <a:spLocks noChangeShapeType="1"/>
                </p:cNvSpPr>
                <p:nvPr/>
              </p:nvSpPr>
              <p:spPr bwMode="auto">
                <a:xfrm flipV="1">
                  <a:off x="1467"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94" name="Line 1602"/>
                <p:cNvSpPr>
                  <a:spLocks noChangeShapeType="1"/>
                </p:cNvSpPr>
                <p:nvPr/>
              </p:nvSpPr>
              <p:spPr bwMode="auto">
                <a:xfrm flipV="1">
                  <a:off x="1467"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95" name="Line 1603"/>
                <p:cNvSpPr>
                  <a:spLocks noChangeShapeType="1"/>
                </p:cNvSpPr>
                <p:nvPr/>
              </p:nvSpPr>
              <p:spPr bwMode="auto">
                <a:xfrm flipV="1">
                  <a:off x="1467"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96" name="Line 1604"/>
                <p:cNvSpPr>
                  <a:spLocks noChangeShapeType="1"/>
                </p:cNvSpPr>
                <p:nvPr/>
              </p:nvSpPr>
              <p:spPr bwMode="auto">
                <a:xfrm flipV="1">
                  <a:off x="1467"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97" name="Line 1605"/>
                <p:cNvSpPr>
                  <a:spLocks noChangeShapeType="1"/>
                </p:cNvSpPr>
                <p:nvPr/>
              </p:nvSpPr>
              <p:spPr bwMode="auto">
                <a:xfrm flipV="1">
                  <a:off x="1467"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98" name="Line 1606"/>
                <p:cNvSpPr>
                  <a:spLocks noChangeShapeType="1"/>
                </p:cNvSpPr>
                <p:nvPr/>
              </p:nvSpPr>
              <p:spPr bwMode="auto">
                <a:xfrm flipV="1">
                  <a:off x="1467"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99" name="Line 1607"/>
                <p:cNvSpPr>
                  <a:spLocks noChangeShapeType="1"/>
                </p:cNvSpPr>
                <p:nvPr/>
              </p:nvSpPr>
              <p:spPr bwMode="auto">
                <a:xfrm flipV="1">
                  <a:off x="1467"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00" name="Line 1608"/>
                <p:cNvSpPr>
                  <a:spLocks noChangeShapeType="1"/>
                </p:cNvSpPr>
                <p:nvPr/>
              </p:nvSpPr>
              <p:spPr bwMode="auto">
                <a:xfrm flipV="1">
                  <a:off x="1467"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01" name="Line 1609"/>
                <p:cNvSpPr>
                  <a:spLocks noChangeShapeType="1"/>
                </p:cNvSpPr>
                <p:nvPr/>
              </p:nvSpPr>
              <p:spPr bwMode="auto">
                <a:xfrm flipV="1">
                  <a:off x="1467"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02" name="Line 1610"/>
                <p:cNvSpPr>
                  <a:spLocks noChangeShapeType="1"/>
                </p:cNvSpPr>
                <p:nvPr/>
              </p:nvSpPr>
              <p:spPr bwMode="auto">
                <a:xfrm flipV="1">
                  <a:off x="1467"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03" name="Line 1611"/>
                <p:cNvSpPr>
                  <a:spLocks noChangeShapeType="1"/>
                </p:cNvSpPr>
                <p:nvPr/>
              </p:nvSpPr>
              <p:spPr bwMode="auto">
                <a:xfrm flipV="1">
                  <a:off x="1467"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04" name="Line 1612"/>
                <p:cNvSpPr>
                  <a:spLocks noChangeShapeType="1"/>
                </p:cNvSpPr>
                <p:nvPr/>
              </p:nvSpPr>
              <p:spPr bwMode="auto">
                <a:xfrm flipV="1">
                  <a:off x="1467"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grpSp>
            <p:nvGrpSpPr>
              <p:cNvPr id="13" name="Group 1814"/>
              <p:cNvGrpSpPr>
                <a:grpSpLocks/>
              </p:cNvGrpSpPr>
              <p:nvPr/>
            </p:nvGrpSpPr>
            <p:grpSpPr bwMode="auto">
              <a:xfrm>
                <a:off x="1387" y="131"/>
                <a:ext cx="284" cy="2296"/>
                <a:chOff x="1387" y="131"/>
                <a:chExt cx="284" cy="2296"/>
              </a:xfrm>
            </p:grpSpPr>
            <p:sp>
              <p:nvSpPr>
                <p:cNvPr id="2405" name="Line 1614"/>
                <p:cNvSpPr>
                  <a:spLocks noChangeShapeType="1"/>
                </p:cNvSpPr>
                <p:nvPr/>
              </p:nvSpPr>
              <p:spPr bwMode="auto">
                <a:xfrm flipV="1">
                  <a:off x="1467"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06" name="Line 1615"/>
                <p:cNvSpPr>
                  <a:spLocks noChangeShapeType="1"/>
                </p:cNvSpPr>
                <p:nvPr/>
              </p:nvSpPr>
              <p:spPr bwMode="auto">
                <a:xfrm flipV="1">
                  <a:off x="1467"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07" name="Line 1616"/>
                <p:cNvSpPr>
                  <a:spLocks noChangeShapeType="1"/>
                </p:cNvSpPr>
                <p:nvPr/>
              </p:nvSpPr>
              <p:spPr bwMode="auto">
                <a:xfrm flipV="1">
                  <a:off x="1467"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08" name="Line 1617"/>
                <p:cNvSpPr>
                  <a:spLocks noChangeShapeType="1"/>
                </p:cNvSpPr>
                <p:nvPr/>
              </p:nvSpPr>
              <p:spPr bwMode="auto">
                <a:xfrm flipV="1">
                  <a:off x="1467"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09" name="Line 1618"/>
                <p:cNvSpPr>
                  <a:spLocks noChangeShapeType="1"/>
                </p:cNvSpPr>
                <p:nvPr/>
              </p:nvSpPr>
              <p:spPr bwMode="auto">
                <a:xfrm flipV="1">
                  <a:off x="1467"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10" name="Line 1619"/>
                <p:cNvSpPr>
                  <a:spLocks noChangeShapeType="1"/>
                </p:cNvSpPr>
                <p:nvPr/>
              </p:nvSpPr>
              <p:spPr bwMode="auto">
                <a:xfrm flipV="1">
                  <a:off x="1467"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11" name="Line 1620"/>
                <p:cNvSpPr>
                  <a:spLocks noChangeShapeType="1"/>
                </p:cNvSpPr>
                <p:nvPr/>
              </p:nvSpPr>
              <p:spPr bwMode="auto">
                <a:xfrm flipV="1">
                  <a:off x="1467"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12" name="Line 1621"/>
                <p:cNvSpPr>
                  <a:spLocks noChangeShapeType="1"/>
                </p:cNvSpPr>
                <p:nvPr/>
              </p:nvSpPr>
              <p:spPr bwMode="auto">
                <a:xfrm flipV="1">
                  <a:off x="1467"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13" name="Line 1622"/>
                <p:cNvSpPr>
                  <a:spLocks noChangeShapeType="1"/>
                </p:cNvSpPr>
                <p:nvPr/>
              </p:nvSpPr>
              <p:spPr bwMode="auto">
                <a:xfrm flipV="1">
                  <a:off x="1467"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14" name="Line 1623"/>
                <p:cNvSpPr>
                  <a:spLocks noChangeShapeType="1"/>
                </p:cNvSpPr>
                <p:nvPr/>
              </p:nvSpPr>
              <p:spPr bwMode="auto">
                <a:xfrm flipV="1">
                  <a:off x="1467"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15" name="Line 1624"/>
                <p:cNvSpPr>
                  <a:spLocks noChangeShapeType="1"/>
                </p:cNvSpPr>
                <p:nvPr/>
              </p:nvSpPr>
              <p:spPr bwMode="auto">
                <a:xfrm flipV="1">
                  <a:off x="1467"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16" name="Line 1625"/>
                <p:cNvSpPr>
                  <a:spLocks noChangeShapeType="1"/>
                </p:cNvSpPr>
                <p:nvPr/>
              </p:nvSpPr>
              <p:spPr bwMode="auto">
                <a:xfrm flipV="1">
                  <a:off x="1467"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17" name="Line 1626"/>
                <p:cNvSpPr>
                  <a:spLocks noChangeShapeType="1"/>
                </p:cNvSpPr>
                <p:nvPr/>
              </p:nvSpPr>
              <p:spPr bwMode="auto">
                <a:xfrm flipV="1">
                  <a:off x="1467"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18" name="Line 1627"/>
                <p:cNvSpPr>
                  <a:spLocks noChangeShapeType="1"/>
                </p:cNvSpPr>
                <p:nvPr/>
              </p:nvSpPr>
              <p:spPr bwMode="auto">
                <a:xfrm flipV="1">
                  <a:off x="1467"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19" name="Line 1628"/>
                <p:cNvSpPr>
                  <a:spLocks noChangeShapeType="1"/>
                </p:cNvSpPr>
                <p:nvPr/>
              </p:nvSpPr>
              <p:spPr bwMode="auto">
                <a:xfrm flipV="1">
                  <a:off x="1467"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20" name="Line 1629"/>
                <p:cNvSpPr>
                  <a:spLocks noChangeShapeType="1"/>
                </p:cNvSpPr>
                <p:nvPr/>
              </p:nvSpPr>
              <p:spPr bwMode="auto">
                <a:xfrm flipV="1">
                  <a:off x="1467"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21" name="Line 1630"/>
                <p:cNvSpPr>
                  <a:spLocks noChangeShapeType="1"/>
                </p:cNvSpPr>
                <p:nvPr/>
              </p:nvSpPr>
              <p:spPr bwMode="auto">
                <a:xfrm flipV="1">
                  <a:off x="1467"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22" name="Line 1631"/>
                <p:cNvSpPr>
                  <a:spLocks noChangeShapeType="1"/>
                </p:cNvSpPr>
                <p:nvPr/>
              </p:nvSpPr>
              <p:spPr bwMode="auto">
                <a:xfrm flipV="1">
                  <a:off x="1467"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23" name="Line 1632"/>
                <p:cNvSpPr>
                  <a:spLocks noChangeShapeType="1"/>
                </p:cNvSpPr>
                <p:nvPr/>
              </p:nvSpPr>
              <p:spPr bwMode="auto">
                <a:xfrm flipV="1">
                  <a:off x="1467"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24" name="Line 1633"/>
                <p:cNvSpPr>
                  <a:spLocks noChangeShapeType="1"/>
                </p:cNvSpPr>
                <p:nvPr/>
              </p:nvSpPr>
              <p:spPr bwMode="auto">
                <a:xfrm flipV="1">
                  <a:off x="1467"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25" name="Line 1634"/>
                <p:cNvSpPr>
                  <a:spLocks noChangeShapeType="1"/>
                </p:cNvSpPr>
                <p:nvPr/>
              </p:nvSpPr>
              <p:spPr bwMode="auto">
                <a:xfrm flipV="1">
                  <a:off x="1467"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26" name="Line 1635"/>
                <p:cNvSpPr>
                  <a:spLocks noChangeShapeType="1"/>
                </p:cNvSpPr>
                <p:nvPr/>
              </p:nvSpPr>
              <p:spPr bwMode="auto">
                <a:xfrm flipV="1">
                  <a:off x="1467"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27" name="Line 1636"/>
                <p:cNvSpPr>
                  <a:spLocks noChangeShapeType="1"/>
                </p:cNvSpPr>
                <p:nvPr/>
              </p:nvSpPr>
              <p:spPr bwMode="auto">
                <a:xfrm flipV="1">
                  <a:off x="1467"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28" name="Line 1637"/>
                <p:cNvSpPr>
                  <a:spLocks noChangeShapeType="1"/>
                </p:cNvSpPr>
                <p:nvPr/>
              </p:nvSpPr>
              <p:spPr bwMode="auto">
                <a:xfrm flipV="1">
                  <a:off x="1467"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29" name="Line 1638"/>
                <p:cNvSpPr>
                  <a:spLocks noChangeShapeType="1"/>
                </p:cNvSpPr>
                <p:nvPr/>
              </p:nvSpPr>
              <p:spPr bwMode="auto">
                <a:xfrm flipV="1">
                  <a:off x="1467"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30" name="Line 1639"/>
                <p:cNvSpPr>
                  <a:spLocks noChangeShapeType="1"/>
                </p:cNvSpPr>
                <p:nvPr/>
              </p:nvSpPr>
              <p:spPr bwMode="auto">
                <a:xfrm flipV="1">
                  <a:off x="1467"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31" name="Line 1640"/>
                <p:cNvSpPr>
                  <a:spLocks noChangeShapeType="1"/>
                </p:cNvSpPr>
                <p:nvPr/>
              </p:nvSpPr>
              <p:spPr bwMode="auto">
                <a:xfrm flipV="1">
                  <a:off x="1467"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32" name="Line 1641"/>
                <p:cNvSpPr>
                  <a:spLocks noChangeShapeType="1"/>
                </p:cNvSpPr>
                <p:nvPr/>
              </p:nvSpPr>
              <p:spPr bwMode="auto">
                <a:xfrm flipV="1">
                  <a:off x="1467"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33" name="Line 1642"/>
                <p:cNvSpPr>
                  <a:spLocks noChangeShapeType="1"/>
                </p:cNvSpPr>
                <p:nvPr/>
              </p:nvSpPr>
              <p:spPr bwMode="auto">
                <a:xfrm flipV="1">
                  <a:off x="1467"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34" name="Line 1643"/>
                <p:cNvSpPr>
                  <a:spLocks noChangeShapeType="1"/>
                </p:cNvSpPr>
                <p:nvPr/>
              </p:nvSpPr>
              <p:spPr bwMode="auto">
                <a:xfrm flipV="1">
                  <a:off x="1467"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35" name="Line 1644"/>
                <p:cNvSpPr>
                  <a:spLocks noChangeShapeType="1"/>
                </p:cNvSpPr>
                <p:nvPr/>
              </p:nvSpPr>
              <p:spPr bwMode="auto">
                <a:xfrm flipV="1">
                  <a:off x="1467"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36" name="Line 1645"/>
                <p:cNvSpPr>
                  <a:spLocks noChangeShapeType="1"/>
                </p:cNvSpPr>
                <p:nvPr/>
              </p:nvSpPr>
              <p:spPr bwMode="auto">
                <a:xfrm flipV="1">
                  <a:off x="1467"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37" name="Line 1646"/>
                <p:cNvSpPr>
                  <a:spLocks noChangeShapeType="1"/>
                </p:cNvSpPr>
                <p:nvPr/>
              </p:nvSpPr>
              <p:spPr bwMode="auto">
                <a:xfrm flipV="1">
                  <a:off x="1467"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38" name="Line 1647"/>
                <p:cNvSpPr>
                  <a:spLocks noChangeShapeType="1"/>
                </p:cNvSpPr>
                <p:nvPr/>
              </p:nvSpPr>
              <p:spPr bwMode="auto">
                <a:xfrm flipV="1">
                  <a:off x="1467"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39" name="Line 1648"/>
                <p:cNvSpPr>
                  <a:spLocks noChangeShapeType="1"/>
                </p:cNvSpPr>
                <p:nvPr/>
              </p:nvSpPr>
              <p:spPr bwMode="auto">
                <a:xfrm flipV="1">
                  <a:off x="1467"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40" name="Line 1649"/>
                <p:cNvSpPr>
                  <a:spLocks noChangeShapeType="1"/>
                </p:cNvSpPr>
                <p:nvPr/>
              </p:nvSpPr>
              <p:spPr bwMode="auto">
                <a:xfrm flipV="1">
                  <a:off x="1467"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41" name="Line 1650"/>
                <p:cNvSpPr>
                  <a:spLocks noChangeShapeType="1"/>
                </p:cNvSpPr>
                <p:nvPr/>
              </p:nvSpPr>
              <p:spPr bwMode="auto">
                <a:xfrm flipV="1">
                  <a:off x="1467"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42" name="Line 1651"/>
                <p:cNvSpPr>
                  <a:spLocks noChangeShapeType="1"/>
                </p:cNvSpPr>
                <p:nvPr/>
              </p:nvSpPr>
              <p:spPr bwMode="auto">
                <a:xfrm flipV="1">
                  <a:off x="1467"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43" name="Line 1652"/>
                <p:cNvSpPr>
                  <a:spLocks noChangeShapeType="1"/>
                </p:cNvSpPr>
                <p:nvPr/>
              </p:nvSpPr>
              <p:spPr bwMode="auto">
                <a:xfrm flipV="1">
                  <a:off x="1467"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44" name="Line 1653"/>
                <p:cNvSpPr>
                  <a:spLocks noChangeShapeType="1"/>
                </p:cNvSpPr>
                <p:nvPr/>
              </p:nvSpPr>
              <p:spPr bwMode="auto">
                <a:xfrm flipV="1">
                  <a:off x="1467"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45" name="Line 1654"/>
                <p:cNvSpPr>
                  <a:spLocks noChangeShapeType="1"/>
                </p:cNvSpPr>
                <p:nvPr/>
              </p:nvSpPr>
              <p:spPr bwMode="auto">
                <a:xfrm flipV="1">
                  <a:off x="1467"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46" name="Line 1655"/>
                <p:cNvSpPr>
                  <a:spLocks noChangeShapeType="1"/>
                </p:cNvSpPr>
                <p:nvPr/>
              </p:nvSpPr>
              <p:spPr bwMode="auto">
                <a:xfrm flipV="1">
                  <a:off x="1467"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47" name="Line 1656"/>
                <p:cNvSpPr>
                  <a:spLocks noChangeShapeType="1"/>
                </p:cNvSpPr>
                <p:nvPr/>
              </p:nvSpPr>
              <p:spPr bwMode="auto">
                <a:xfrm flipV="1">
                  <a:off x="1467"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48" name="Line 1657"/>
                <p:cNvSpPr>
                  <a:spLocks noChangeShapeType="1"/>
                </p:cNvSpPr>
                <p:nvPr/>
              </p:nvSpPr>
              <p:spPr bwMode="auto">
                <a:xfrm flipV="1">
                  <a:off x="1467"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49" name="Line 1658"/>
                <p:cNvSpPr>
                  <a:spLocks noChangeShapeType="1"/>
                </p:cNvSpPr>
                <p:nvPr/>
              </p:nvSpPr>
              <p:spPr bwMode="auto">
                <a:xfrm flipV="1">
                  <a:off x="1467"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50" name="Line 1659"/>
                <p:cNvSpPr>
                  <a:spLocks noChangeShapeType="1"/>
                </p:cNvSpPr>
                <p:nvPr/>
              </p:nvSpPr>
              <p:spPr bwMode="auto">
                <a:xfrm flipV="1">
                  <a:off x="1467"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51" name="Line 1660"/>
                <p:cNvSpPr>
                  <a:spLocks noChangeShapeType="1"/>
                </p:cNvSpPr>
                <p:nvPr/>
              </p:nvSpPr>
              <p:spPr bwMode="auto">
                <a:xfrm flipV="1">
                  <a:off x="1467"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52" name="Line 1661"/>
                <p:cNvSpPr>
                  <a:spLocks noChangeShapeType="1"/>
                </p:cNvSpPr>
                <p:nvPr/>
              </p:nvSpPr>
              <p:spPr bwMode="auto">
                <a:xfrm flipV="1">
                  <a:off x="1467"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53" name="Line 1662"/>
                <p:cNvSpPr>
                  <a:spLocks noChangeShapeType="1"/>
                </p:cNvSpPr>
                <p:nvPr/>
              </p:nvSpPr>
              <p:spPr bwMode="auto">
                <a:xfrm flipV="1">
                  <a:off x="1467"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54" name="Line 1663"/>
                <p:cNvSpPr>
                  <a:spLocks noChangeShapeType="1"/>
                </p:cNvSpPr>
                <p:nvPr/>
              </p:nvSpPr>
              <p:spPr bwMode="auto">
                <a:xfrm flipV="1">
                  <a:off x="1467"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55" name="Line 1664"/>
                <p:cNvSpPr>
                  <a:spLocks noChangeShapeType="1"/>
                </p:cNvSpPr>
                <p:nvPr/>
              </p:nvSpPr>
              <p:spPr bwMode="auto">
                <a:xfrm flipV="1">
                  <a:off x="1467"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56" name="Line 1665"/>
                <p:cNvSpPr>
                  <a:spLocks noChangeShapeType="1"/>
                </p:cNvSpPr>
                <p:nvPr/>
              </p:nvSpPr>
              <p:spPr bwMode="auto">
                <a:xfrm flipV="1">
                  <a:off x="1467"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57" name="Line 1666"/>
                <p:cNvSpPr>
                  <a:spLocks noChangeShapeType="1"/>
                </p:cNvSpPr>
                <p:nvPr/>
              </p:nvSpPr>
              <p:spPr bwMode="auto">
                <a:xfrm flipV="1">
                  <a:off x="1467"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58" name="Line 1667"/>
                <p:cNvSpPr>
                  <a:spLocks noChangeShapeType="1"/>
                </p:cNvSpPr>
                <p:nvPr/>
              </p:nvSpPr>
              <p:spPr bwMode="auto">
                <a:xfrm flipV="1">
                  <a:off x="1467"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59" name="Line 1668"/>
                <p:cNvSpPr>
                  <a:spLocks noChangeShapeType="1"/>
                </p:cNvSpPr>
                <p:nvPr/>
              </p:nvSpPr>
              <p:spPr bwMode="auto">
                <a:xfrm flipV="1">
                  <a:off x="1467"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60" name="Line 1669"/>
                <p:cNvSpPr>
                  <a:spLocks noChangeShapeType="1"/>
                </p:cNvSpPr>
                <p:nvPr/>
              </p:nvSpPr>
              <p:spPr bwMode="auto">
                <a:xfrm flipV="1">
                  <a:off x="1467"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61" name="Line 1670"/>
                <p:cNvSpPr>
                  <a:spLocks noChangeShapeType="1"/>
                </p:cNvSpPr>
                <p:nvPr/>
              </p:nvSpPr>
              <p:spPr bwMode="auto">
                <a:xfrm flipV="1">
                  <a:off x="1467"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62" name="Line 1671"/>
                <p:cNvSpPr>
                  <a:spLocks noChangeShapeType="1"/>
                </p:cNvSpPr>
                <p:nvPr/>
              </p:nvSpPr>
              <p:spPr bwMode="auto">
                <a:xfrm flipV="1">
                  <a:off x="1467"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63" name="Line 1672"/>
                <p:cNvSpPr>
                  <a:spLocks noChangeShapeType="1"/>
                </p:cNvSpPr>
                <p:nvPr/>
              </p:nvSpPr>
              <p:spPr bwMode="auto">
                <a:xfrm flipV="1">
                  <a:off x="1467"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64" name="Line 1673"/>
                <p:cNvSpPr>
                  <a:spLocks noChangeShapeType="1"/>
                </p:cNvSpPr>
                <p:nvPr/>
              </p:nvSpPr>
              <p:spPr bwMode="auto">
                <a:xfrm flipV="1">
                  <a:off x="1467"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65" name="Line 1674"/>
                <p:cNvSpPr>
                  <a:spLocks noChangeShapeType="1"/>
                </p:cNvSpPr>
                <p:nvPr/>
              </p:nvSpPr>
              <p:spPr bwMode="auto">
                <a:xfrm flipV="1">
                  <a:off x="1467"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66" name="Line 1675"/>
                <p:cNvSpPr>
                  <a:spLocks noChangeShapeType="1"/>
                </p:cNvSpPr>
                <p:nvPr/>
              </p:nvSpPr>
              <p:spPr bwMode="auto">
                <a:xfrm flipV="1">
                  <a:off x="1467"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67" name="Line 1676"/>
                <p:cNvSpPr>
                  <a:spLocks noChangeShapeType="1"/>
                </p:cNvSpPr>
                <p:nvPr/>
              </p:nvSpPr>
              <p:spPr bwMode="auto">
                <a:xfrm flipV="1">
                  <a:off x="1467"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68" name="Line 1677"/>
                <p:cNvSpPr>
                  <a:spLocks noChangeShapeType="1"/>
                </p:cNvSpPr>
                <p:nvPr/>
              </p:nvSpPr>
              <p:spPr bwMode="auto">
                <a:xfrm flipV="1">
                  <a:off x="1467"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69" name="Line 1678"/>
                <p:cNvSpPr>
                  <a:spLocks noChangeShapeType="1"/>
                </p:cNvSpPr>
                <p:nvPr/>
              </p:nvSpPr>
              <p:spPr bwMode="auto">
                <a:xfrm flipV="1">
                  <a:off x="1467"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70" name="Line 1679"/>
                <p:cNvSpPr>
                  <a:spLocks noChangeShapeType="1"/>
                </p:cNvSpPr>
                <p:nvPr/>
              </p:nvSpPr>
              <p:spPr bwMode="auto">
                <a:xfrm flipV="1">
                  <a:off x="1467"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71" name="Line 1680"/>
                <p:cNvSpPr>
                  <a:spLocks noChangeShapeType="1"/>
                </p:cNvSpPr>
                <p:nvPr/>
              </p:nvSpPr>
              <p:spPr bwMode="auto">
                <a:xfrm flipV="1">
                  <a:off x="1467"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72" name="Line 1681"/>
                <p:cNvSpPr>
                  <a:spLocks noChangeShapeType="1"/>
                </p:cNvSpPr>
                <p:nvPr/>
              </p:nvSpPr>
              <p:spPr bwMode="auto">
                <a:xfrm flipV="1">
                  <a:off x="1467"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73" name="Line 1682"/>
                <p:cNvSpPr>
                  <a:spLocks noChangeShapeType="1"/>
                </p:cNvSpPr>
                <p:nvPr/>
              </p:nvSpPr>
              <p:spPr bwMode="auto">
                <a:xfrm flipV="1">
                  <a:off x="1467"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74" name="Line 1683"/>
                <p:cNvSpPr>
                  <a:spLocks noChangeShapeType="1"/>
                </p:cNvSpPr>
                <p:nvPr/>
              </p:nvSpPr>
              <p:spPr bwMode="auto">
                <a:xfrm flipV="1">
                  <a:off x="1467"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75" name="Line 1684"/>
                <p:cNvSpPr>
                  <a:spLocks noChangeShapeType="1"/>
                </p:cNvSpPr>
                <p:nvPr/>
              </p:nvSpPr>
              <p:spPr bwMode="auto">
                <a:xfrm flipV="1">
                  <a:off x="1467"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76" name="Line 1685"/>
                <p:cNvSpPr>
                  <a:spLocks noChangeShapeType="1"/>
                </p:cNvSpPr>
                <p:nvPr/>
              </p:nvSpPr>
              <p:spPr bwMode="auto">
                <a:xfrm flipV="1">
                  <a:off x="1467"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77" name="Line 1686"/>
                <p:cNvSpPr>
                  <a:spLocks noChangeShapeType="1"/>
                </p:cNvSpPr>
                <p:nvPr/>
              </p:nvSpPr>
              <p:spPr bwMode="auto">
                <a:xfrm flipV="1">
                  <a:off x="1467"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78" name="Line 1687"/>
                <p:cNvSpPr>
                  <a:spLocks noChangeShapeType="1"/>
                </p:cNvSpPr>
                <p:nvPr/>
              </p:nvSpPr>
              <p:spPr bwMode="auto">
                <a:xfrm flipV="1">
                  <a:off x="1467"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79" name="Line 1688"/>
                <p:cNvSpPr>
                  <a:spLocks noChangeShapeType="1"/>
                </p:cNvSpPr>
                <p:nvPr/>
              </p:nvSpPr>
              <p:spPr bwMode="auto">
                <a:xfrm flipV="1">
                  <a:off x="1467"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80" name="Line 1689"/>
                <p:cNvSpPr>
                  <a:spLocks noChangeShapeType="1"/>
                </p:cNvSpPr>
                <p:nvPr/>
              </p:nvSpPr>
              <p:spPr bwMode="auto">
                <a:xfrm flipV="1">
                  <a:off x="1467"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81" name="Line 1690"/>
                <p:cNvSpPr>
                  <a:spLocks noChangeShapeType="1"/>
                </p:cNvSpPr>
                <p:nvPr/>
              </p:nvSpPr>
              <p:spPr bwMode="auto">
                <a:xfrm flipV="1">
                  <a:off x="1467"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82" name="Line 1691"/>
                <p:cNvSpPr>
                  <a:spLocks noChangeShapeType="1"/>
                </p:cNvSpPr>
                <p:nvPr/>
              </p:nvSpPr>
              <p:spPr bwMode="auto">
                <a:xfrm flipV="1">
                  <a:off x="1467"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83" name="Line 1692"/>
                <p:cNvSpPr>
                  <a:spLocks noChangeShapeType="1"/>
                </p:cNvSpPr>
                <p:nvPr/>
              </p:nvSpPr>
              <p:spPr bwMode="auto">
                <a:xfrm flipV="1">
                  <a:off x="1467"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84" name="Line 1693"/>
                <p:cNvSpPr>
                  <a:spLocks noChangeShapeType="1"/>
                </p:cNvSpPr>
                <p:nvPr/>
              </p:nvSpPr>
              <p:spPr bwMode="auto">
                <a:xfrm flipV="1">
                  <a:off x="1467"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85" name="Rectangle 1694"/>
                <p:cNvSpPr>
                  <a:spLocks noChangeArrowheads="1"/>
                </p:cNvSpPr>
                <p:nvPr/>
              </p:nvSpPr>
              <p:spPr bwMode="auto">
                <a:xfrm>
                  <a:off x="1387" y="2253"/>
                  <a:ext cx="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000000"/>
                      </a:solidFill>
                      <a:effectLst/>
                      <a:latin typeface="Arial" panose="020B0604020202020204" pitchFamily="34" charset="0"/>
                    </a:rPr>
                    <a:t>0.5</a:t>
                  </a:r>
                  <a:endParaRPr kumimoji="0" lang="de-DE" altLang="de-DE" b="0" i="0" u="none" strike="noStrike" cap="none" normalizeH="0" baseline="0" dirty="0">
                    <a:ln>
                      <a:noFill/>
                    </a:ln>
                    <a:solidFill>
                      <a:schemeClr val="tx1"/>
                    </a:solidFill>
                    <a:effectLst/>
                    <a:latin typeface="Arial" panose="020B0604020202020204" pitchFamily="34" charset="0"/>
                  </a:endParaRPr>
                </a:p>
              </p:txBody>
            </p:sp>
            <p:sp>
              <p:nvSpPr>
                <p:cNvPr id="2486" name="Line 1695"/>
                <p:cNvSpPr>
                  <a:spLocks noChangeShapeType="1"/>
                </p:cNvSpPr>
                <p:nvPr/>
              </p:nvSpPr>
              <p:spPr bwMode="auto">
                <a:xfrm>
                  <a:off x="1671"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87" name="Line 1696"/>
                <p:cNvSpPr>
                  <a:spLocks noChangeShapeType="1"/>
                </p:cNvSpPr>
                <p:nvPr/>
              </p:nvSpPr>
              <p:spPr bwMode="auto">
                <a:xfrm flipV="1">
                  <a:off x="1671"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88" name="Line 1697"/>
                <p:cNvSpPr>
                  <a:spLocks noChangeShapeType="1"/>
                </p:cNvSpPr>
                <p:nvPr/>
              </p:nvSpPr>
              <p:spPr bwMode="auto">
                <a:xfrm flipV="1">
                  <a:off x="1671"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89" name="Line 1698"/>
                <p:cNvSpPr>
                  <a:spLocks noChangeShapeType="1"/>
                </p:cNvSpPr>
                <p:nvPr/>
              </p:nvSpPr>
              <p:spPr bwMode="auto">
                <a:xfrm flipV="1">
                  <a:off x="1671"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90" name="Line 1699"/>
                <p:cNvSpPr>
                  <a:spLocks noChangeShapeType="1"/>
                </p:cNvSpPr>
                <p:nvPr/>
              </p:nvSpPr>
              <p:spPr bwMode="auto">
                <a:xfrm flipV="1">
                  <a:off x="1671"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91" name="Line 1700"/>
                <p:cNvSpPr>
                  <a:spLocks noChangeShapeType="1"/>
                </p:cNvSpPr>
                <p:nvPr/>
              </p:nvSpPr>
              <p:spPr bwMode="auto">
                <a:xfrm flipV="1">
                  <a:off x="1671"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92" name="Line 1701"/>
                <p:cNvSpPr>
                  <a:spLocks noChangeShapeType="1"/>
                </p:cNvSpPr>
                <p:nvPr/>
              </p:nvSpPr>
              <p:spPr bwMode="auto">
                <a:xfrm flipV="1">
                  <a:off x="1671"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93" name="Line 1702"/>
                <p:cNvSpPr>
                  <a:spLocks noChangeShapeType="1"/>
                </p:cNvSpPr>
                <p:nvPr/>
              </p:nvSpPr>
              <p:spPr bwMode="auto">
                <a:xfrm flipV="1">
                  <a:off x="1671"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94" name="Line 1703"/>
                <p:cNvSpPr>
                  <a:spLocks noChangeShapeType="1"/>
                </p:cNvSpPr>
                <p:nvPr/>
              </p:nvSpPr>
              <p:spPr bwMode="auto">
                <a:xfrm flipV="1">
                  <a:off x="1671"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95" name="Line 1704"/>
                <p:cNvSpPr>
                  <a:spLocks noChangeShapeType="1"/>
                </p:cNvSpPr>
                <p:nvPr/>
              </p:nvSpPr>
              <p:spPr bwMode="auto">
                <a:xfrm flipV="1">
                  <a:off x="1671"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96" name="Line 1705"/>
                <p:cNvSpPr>
                  <a:spLocks noChangeShapeType="1"/>
                </p:cNvSpPr>
                <p:nvPr/>
              </p:nvSpPr>
              <p:spPr bwMode="auto">
                <a:xfrm flipV="1">
                  <a:off x="1671"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97" name="Line 1706"/>
                <p:cNvSpPr>
                  <a:spLocks noChangeShapeType="1"/>
                </p:cNvSpPr>
                <p:nvPr/>
              </p:nvSpPr>
              <p:spPr bwMode="auto">
                <a:xfrm flipV="1">
                  <a:off x="1671"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98" name="Line 1707"/>
                <p:cNvSpPr>
                  <a:spLocks noChangeShapeType="1"/>
                </p:cNvSpPr>
                <p:nvPr/>
              </p:nvSpPr>
              <p:spPr bwMode="auto">
                <a:xfrm flipV="1">
                  <a:off x="1671"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99" name="Line 1708"/>
                <p:cNvSpPr>
                  <a:spLocks noChangeShapeType="1"/>
                </p:cNvSpPr>
                <p:nvPr/>
              </p:nvSpPr>
              <p:spPr bwMode="auto">
                <a:xfrm flipV="1">
                  <a:off x="1671"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00" name="Line 1709"/>
                <p:cNvSpPr>
                  <a:spLocks noChangeShapeType="1"/>
                </p:cNvSpPr>
                <p:nvPr/>
              </p:nvSpPr>
              <p:spPr bwMode="auto">
                <a:xfrm flipV="1">
                  <a:off x="1671"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01" name="Line 1710"/>
                <p:cNvSpPr>
                  <a:spLocks noChangeShapeType="1"/>
                </p:cNvSpPr>
                <p:nvPr/>
              </p:nvSpPr>
              <p:spPr bwMode="auto">
                <a:xfrm flipV="1">
                  <a:off x="1671"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02" name="Line 1711"/>
                <p:cNvSpPr>
                  <a:spLocks noChangeShapeType="1"/>
                </p:cNvSpPr>
                <p:nvPr/>
              </p:nvSpPr>
              <p:spPr bwMode="auto">
                <a:xfrm flipV="1">
                  <a:off x="1671"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03" name="Line 1712"/>
                <p:cNvSpPr>
                  <a:spLocks noChangeShapeType="1"/>
                </p:cNvSpPr>
                <p:nvPr/>
              </p:nvSpPr>
              <p:spPr bwMode="auto">
                <a:xfrm flipV="1">
                  <a:off x="1671"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04" name="Line 1713"/>
                <p:cNvSpPr>
                  <a:spLocks noChangeShapeType="1"/>
                </p:cNvSpPr>
                <p:nvPr/>
              </p:nvSpPr>
              <p:spPr bwMode="auto">
                <a:xfrm flipV="1">
                  <a:off x="1671"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05" name="Line 1714"/>
                <p:cNvSpPr>
                  <a:spLocks noChangeShapeType="1"/>
                </p:cNvSpPr>
                <p:nvPr/>
              </p:nvSpPr>
              <p:spPr bwMode="auto">
                <a:xfrm flipV="1">
                  <a:off x="1671"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06" name="Line 1715"/>
                <p:cNvSpPr>
                  <a:spLocks noChangeShapeType="1"/>
                </p:cNvSpPr>
                <p:nvPr/>
              </p:nvSpPr>
              <p:spPr bwMode="auto">
                <a:xfrm flipV="1">
                  <a:off x="1671"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07" name="Line 1716"/>
                <p:cNvSpPr>
                  <a:spLocks noChangeShapeType="1"/>
                </p:cNvSpPr>
                <p:nvPr/>
              </p:nvSpPr>
              <p:spPr bwMode="auto">
                <a:xfrm flipV="1">
                  <a:off x="1671"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08" name="Line 1717"/>
                <p:cNvSpPr>
                  <a:spLocks noChangeShapeType="1"/>
                </p:cNvSpPr>
                <p:nvPr/>
              </p:nvSpPr>
              <p:spPr bwMode="auto">
                <a:xfrm flipV="1">
                  <a:off x="1671"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09" name="Line 1718"/>
                <p:cNvSpPr>
                  <a:spLocks noChangeShapeType="1"/>
                </p:cNvSpPr>
                <p:nvPr/>
              </p:nvSpPr>
              <p:spPr bwMode="auto">
                <a:xfrm flipV="1">
                  <a:off x="1671"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10" name="Line 1719"/>
                <p:cNvSpPr>
                  <a:spLocks noChangeShapeType="1"/>
                </p:cNvSpPr>
                <p:nvPr/>
              </p:nvSpPr>
              <p:spPr bwMode="auto">
                <a:xfrm flipV="1">
                  <a:off x="1671"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11" name="Line 1720"/>
                <p:cNvSpPr>
                  <a:spLocks noChangeShapeType="1"/>
                </p:cNvSpPr>
                <p:nvPr/>
              </p:nvSpPr>
              <p:spPr bwMode="auto">
                <a:xfrm flipV="1">
                  <a:off x="1671"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12" name="Line 1721"/>
                <p:cNvSpPr>
                  <a:spLocks noChangeShapeType="1"/>
                </p:cNvSpPr>
                <p:nvPr/>
              </p:nvSpPr>
              <p:spPr bwMode="auto">
                <a:xfrm flipV="1">
                  <a:off x="1671"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13" name="Line 1722"/>
                <p:cNvSpPr>
                  <a:spLocks noChangeShapeType="1"/>
                </p:cNvSpPr>
                <p:nvPr/>
              </p:nvSpPr>
              <p:spPr bwMode="auto">
                <a:xfrm flipV="1">
                  <a:off x="1671"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14" name="Line 1723"/>
                <p:cNvSpPr>
                  <a:spLocks noChangeShapeType="1"/>
                </p:cNvSpPr>
                <p:nvPr/>
              </p:nvSpPr>
              <p:spPr bwMode="auto">
                <a:xfrm flipV="1">
                  <a:off x="1671"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15" name="Line 1724"/>
                <p:cNvSpPr>
                  <a:spLocks noChangeShapeType="1"/>
                </p:cNvSpPr>
                <p:nvPr/>
              </p:nvSpPr>
              <p:spPr bwMode="auto">
                <a:xfrm flipV="1">
                  <a:off x="1671"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16" name="Line 1725"/>
                <p:cNvSpPr>
                  <a:spLocks noChangeShapeType="1"/>
                </p:cNvSpPr>
                <p:nvPr/>
              </p:nvSpPr>
              <p:spPr bwMode="auto">
                <a:xfrm flipV="1">
                  <a:off x="1671"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17" name="Line 1726"/>
                <p:cNvSpPr>
                  <a:spLocks noChangeShapeType="1"/>
                </p:cNvSpPr>
                <p:nvPr/>
              </p:nvSpPr>
              <p:spPr bwMode="auto">
                <a:xfrm flipV="1">
                  <a:off x="1671"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18" name="Line 1727"/>
                <p:cNvSpPr>
                  <a:spLocks noChangeShapeType="1"/>
                </p:cNvSpPr>
                <p:nvPr/>
              </p:nvSpPr>
              <p:spPr bwMode="auto">
                <a:xfrm flipV="1">
                  <a:off x="1671"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19" name="Line 1728"/>
                <p:cNvSpPr>
                  <a:spLocks noChangeShapeType="1"/>
                </p:cNvSpPr>
                <p:nvPr/>
              </p:nvSpPr>
              <p:spPr bwMode="auto">
                <a:xfrm flipV="1">
                  <a:off x="1671"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20" name="Line 1729"/>
                <p:cNvSpPr>
                  <a:spLocks noChangeShapeType="1"/>
                </p:cNvSpPr>
                <p:nvPr/>
              </p:nvSpPr>
              <p:spPr bwMode="auto">
                <a:xfrm flipV="1">
                  <a:off x="1671"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21" name="Line 1730"/>
                <p:cNvSpPr>
                  <a:spLocks noChangeShapeType="1"/>
                </p:cNvSpPr>
                <p:nvPr/>
              </p:nvSpPr>
              <p:spPr bwMode="auto">
                <a:xfrm flipV="1">
                  <a:off x="1671"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22" name="Line 1731"/>
                <p:cNvSpPr>
                  <a:spLocks noChangeShapeType="1"/>
                </p:cNvSpPr>
                <p:nvPr/>
              </p:nvSpPr>
              <p:spPr bwMode="auto">
                <a:xfrm flipV="1">
                  <a:off x="1671"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23" name="Line 1732"/>
                <p:cNvSpPr>
                  <a:spLocks noChangeShapeType="1"/>
                </p:cNvSpPr>
                <p:nvPr/>
              </p:nvSpPr>
              <p:spPr bwMode="auto">
                <a:xfrm flipV="1">
                  <a:off x="1671"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24" name="Line 1733"/>
                <p:cNvSpPr>
                  <a:spLocks noChangeShapeType="1"/>
                </p:cNvSpPr>
                <p:nvPr/>
              </p:nvSpPr>
              <p:spPr bwMode="auto">
                <a:xfrm flipV="1">
                  <a:off x="1671"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25" name="Line 1734"/>
                <p:cNvSpPr>
                  <a:spLocks noChangeShapeType="1"/>
                </p:cNvSpPr>
                <p:nvPr/>
              </p:nvSpPr>
              <p:spPr bwMode="auto">
                <a:xfrm flipV="1">
                  <a:off x="1671"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26" name="Line 1735"/>
                <p:cNvSpPr>
                  <a:spLocks noChangeShapeType="1"/>
                </p:cNvSpPr>
                <p:nvPr/>
              </p:nvSpPr>
              <p:spPr bwMode="auto">
                <a:xfrm flipV="1">
                  <a:off x="1671"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27" name="Line 1736"/>
                <p:cNvSpPr>
                  <a:spLocks noChangeShapeType="1"/>
                </p:cNvSpPr>
                <p:nvPr/>
              </p:nvSpPr>
              <p:spPr bwMode="auto">
                <a:xfrm flipV="1">
                  <a:off x="1671"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28" name="Line 1737"/>
                <p:cNvSpPr>
                  <a:spLocks noChangeShapeType="1"/>
                </p:cNvSpPr>
                <p:nvPr/>
              </p:nvSpPr>
              <p:spPr bwMode="auto">
                <a:xfrm flipV="1">
                  <a:off x="1671"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29" name="Line 1738"/>
                <p:cNvSpPr>
                  <a:spLocks noChangeShapeType="1"/>
                </p:cNvSpPr>
                <p:nvPr/>
              </p:nvSpPr>
              <p:spPr bwMode="auto">
                <a:xfrm flipV="1">
                  <a:off x="1671"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30" name="Line 1739"/>
                <p:cNvSpPr>
                  <a:spLocks noChangeShapeType="1"/>
                </p:cNvSpPr>
                <p:nvPr/>
              </p:nvSpPr>
              <p:spPr bwMode="auto">
                <a:xfrm flipV="1">
                  <a:off x="1671"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31" name="Line 1740"/>
                <p:cNvSpPr>
                  <a:spLocks noChangeShapeType="1"/>
                </p:cNvSpPr>
                <p:nvPr/>
              </p:nvSpPr>
              <p:spPr bwMode="auto">
                <a:xfrm flipV="1">
                  <a:off x="1671"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32" name="Line 1741"/>
                <p:cNvSpPr>
                  <a:spLocks noChangeShapeType="1"/>
                </p:cNvSpPr>
                <p:nvPr/>
              </p:nvSpPr>
              <p:spPr bwMode="auto">
                <a:xfrm flipV="1">
                  <a:off x="1671"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33" name="Line 1742"/>
                <p:cNvSpPr>
                  <a:spLocks noChangeShapeType="1"/>
                </p:cNvSpPr>
                <p:nvPr/>
              </p:nvSpPr>
              <p:spPr bwMode="auto">
                <a:xfrm flipV="1">
                  <a:off x="1671"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34" name="Line 1743"/>
                <p:cNvSpPr>
                  <a:spLocks noChangeShapeType="1"/>
                </p:cNvSpPr>
                <p:nvPr/>
              </p:nvSpPr>
              <p:spPr bwMode="auto">
                <a:xfrm flipV="1">
                  <a:off x="1671"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35" name="Line 1744"/>
                <p:cNvSpPr>
                  <a:spLocks noChangeShapeType="1"/>
                </p:cNvSpPr>
                <p:nvPr/>
              </p:nvSpPr>
              <p:spPr bwMode="auto">
                <a:xfrm flipV="1">
                  <a:off x="1671"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36" name="Line 1745"/>
                <p:cNvSpPr>
                  <a:spLocks noChangeShapeType="1"/>
                </p:cNvSpPr>
                <p:nvPr/>
              </p:nvSpPr>
              <p:spPr bwMode="auto">
                <a:xfrm flipV="1">
                  <a:off x="1671"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37" name="Line 1746"/>
                <p:cNvSpPr>
                  <a:spLocks noChangeShapeType="1"/>
                </p:cNvSpPr>
                <p:nvPr/>
              </p:nvSpPr>
              <p:spPr bwMode="auto">
                <a:xfrm flipV="1">
                  <a:off x="1671"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38" name="Line 1747"/>
                <p:cNvSpPr>
                  <a:spLocks noChangeShapeType="1"/>
                </p:cNvSpPr>
                <p:nvPr/>
              </p:nvSpPr>
              <p:spPr bwMode="auto">
                <a:xfrm flipV="1">
                  <a:off x="1671"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39" name="Line 1748"/>
                <p:cNvSpPr>
                  <a:spLocks noChangeShapeType="1"/>
                </p:cNvSpPr>
                <p:nvPr/>
              </p:nvSpPr>
              <p:spPr bwMode="auto">
                <a:xfrm flipV="1">
                  <a:off x="1671"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40" name="Line 1749"/>
                <p:cNvSpPr>
                  <a:spLocks noChangeShapeType="1"/>
                </p:cNvSpPr>
                <p:nvPr/>
              </p:nvSpPr>
              <p:spPr bwMode="auto">
                <a:xfrm flipV="1">
                  <a:off x="1671"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41" name="Line 1750"/>
                <p:cNvSpPr>
                  <a:spLocks noChangeShapeType="1"/>
                </p:cNvSpPr>
                <p:nvPr/>
              </p:nvSpPr>
              <p:spPr bwMode="auto">
                <a:xfrm flipV="1">
                  <a:off x="1671"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42" name="Line 1751"/>
                <p:cNvSpPr>
                  <a:spLocks noChangeShapeType="1"/>
                </p:cNvSpPr>
                <p:nvPr/>
              </p:nvSpPr>
              <p:spPr bwMode="auto">
                <a:xfrm flipV="1">
                  <a:off x="1671"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43" name="Line 1752"/>
                <p:cNvSpPr>
                  <a:spLocks noChangeShapeType="1"/>
                </p:cNvSpPr>
                <p:nvPr/>
              </p:nvSpPr>
              <p:spPr bwMode="auto">
                <a:xfrm flipV="1">
                  <a:off x="1671"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44" name="Line 1753"/>
                <p:cNvSpPr>
                  <a:spLocks noChangeShapeType="1"/>
                </p:cNvSpPr>
                <p:nvPr/>
              </p:nvSpPr>
              <p:spPr bwMode="auto">
                <a:xfrm flipV="1">
                  <a:off x="1671"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45" name="Line 1754"/>
                <p:cNvSpPr>
                  <a:spLocks noChangeShapeType="1"/>
                </p:cNvSpPr>
                <p:nvPr/>
              </p:nvSpPr>
              <p:spPr bwMode="auto">
                <a:xfrm flipV="1">
                  <a:off x="1671"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46" name="Line 1755"/>
                <p:cNvSpPr>
                  <a:spLocks noChangeShapeType="1"/>
                </p:cNvSpPr>
                <p:nvPr/>
              </p:nvSpPr>
              <p:spPr bwMode="auto">
                <a:xfrm flipV="1">
                  <a:off x="1671"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47" name="Line 1756"/>
                <p:cNvSpPr>
                  <a:spLocks noChangeShapeType="1"/>
                </p:cNvSpPr>
                <p:nvPr/>
              </p:nvSpPr>
              <p:spPr bwMode="auto">
                <a:xfrm flipV="1">
                  <a:off x="1671"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48" name="Line 1757"/>
                <p:cNvSpPr>
                  <a:spLocks noChangeShapeType="1"/>
                </p:cNvSpPr>
                <p:nvPr/>
              </p:nvSpPr>
              <p:spPr bwMode="auto">
                <a:xfrm flipV="1">
                  <a:off x="1671"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49" name="Line 1758"/>
                <p:cNvSpPr>
                  <a:spLocks noChangeShapeType="1"/>
                </p:cNvSpPr>
                <p:nvPr/>
              </p:nvSpPr>
              <p:spPr bwMode="auto">
                <a:xfrm flipV="1">
                  <a:off x="1671"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50" name="Line 1759"/>
                <p:cNvSpPr>
                  <a:spLocks noChangeShapeType="1"/>
                </p:cNvSpPr>
                <p:nvPr/>
              </p:nvSpPr>
              <p:spPr bwMode="auto">
                <a:xfrm flipV="1">
                  <a:off x="1671"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51" name="Line 1760"/>
                <p:cNvSpPr>
                  <a:spLocks noChangeShapeType="1"/>
                </p:cNvSpPr>
                <p:nvPr/>
              </p:nvSpPr>
              <p:spPr bwMode="auto">
                <a:xfrm flipV="1">
                  <a:off x="1671"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52" name="Line 1761"/>
                <p:cNvSpPr>
                  <a:spLocks noChangeShapeType="1"/>
                </p:cNvSpPr>
                <p:nvPr/>
              </p:nvSpPr>
              <p:spPr bwMode="auto">
                <a:xfrm flipV="1">
                  <a:off x="1671"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53" name="Line 1762"/>
                <p:cNvSpPr>
                  <a:spLocks noChangeShapeType="1"/>
                </p:cNvSpPr>
                <p:nvPr/>
              </p:nvSpPr>
              <p:spPr bwMode="auto">
                <a:xfrm flipV="1">
                  <a:off x="1671"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54" name="Line 1763"/>
                <p:cNvSpPr>
                  <a:spLocks noChangeShapeType="1"/>
                </p:cNvSpPr>
                <p:nvPr/>
              </p:nvSpPr>
              <p:spPr bwMode="auto">
                <a:xfrm flipV="1">
                  <a:off x="1671"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55" name="Line 1764"/>
                <p:cNvSpPr>
                  <a:spLocks noChangeShapeType="1"/>
                </p:cNvSpPr>
                <p:nvPr/>
              </p:nvSpPr>
              <p:spPr bwMode="auto">
                <a:xfrm flipV="1">
                  <a:off x="1671"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56" name="Line 1765"/>
                <p:cNvSpPr>
                  <a:spLocks noChangeShapeType="1"/>
                </p:cNvSpPr>
                <p:nvPr/>
              </p:nvSpPr>
              <p:spPr bwMode="auto">
                <a:xfrm flipV="1">
                  <a:off x="1671"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57" name="Line 1766"/>
                <p:cNvSpPr>
                  <a:spLocks noChangeShapeType="1"/>
                </p:cNvSpPr>
                <p:nvPr/>
              </p:nvSpPr>
              <p:spPr bwMode="auto">
                <a:xfrm flipV="1">
                  <a:off x="1671"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58" name="Line 1767"/>
                <p:cNvSpPr>
                  <a:spLocks noChangeShapeType="1"/>
                </p:cNvSpPr>
                <p:nvPr/>
              </p:nvSpPr>
              <p:spPr bwMode="auto">
                <a:xfrm flipV="1">
                  <a:off x="1671"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59" name="Line 1768"/>
                <p:cNvSpPr>
                  <a:spLocks noChangeShapeType="1"/>
                </p:cNvSpPr>
                <p:nvPr/>
              </p:nvSpPr>
              <p:spPr bwMode="auto">
                <a:xfrm flipV="1">
                  <a:off x="1671"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60" name="Line 1769"/>
                <p:cNvSpPr>
                  <a:spLocks noChangeShapeType="1"/>
                </p:cNvSpPr>
                <p:nvPr/>
              </p:nvSpPr>
              <p:spPr bwMode="auto">
                <a:xfrm flipV="1">
                  <a:off x="1671"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61" name="Line 1770"/>
                <p:cNvSpPr>
                  <a:spLocks noChangeShapeType="1"/>
                </p:cNvSpPr>
                <p:nvPr/>
              </p:nvSpPr>
              <p:spPr bwMode="auto">
                <a:xfrm flipV="1">
                  <a:off x="1671"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62" name="Line 1771"/>
                <p:cNvSpPr>
                  <a:spLocks noChangeShapeType="1"/>
                </p:cNvSpPr>
                <p:nvPr/>
              </p:nvSpPr>
              <p:spPr bwMode="auto">
                <a:xfrm flipV="1">
                  <a:off x="1671"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63" name="Line 1772"/>
                <p:cNvSpPr>
                  <a:spLocks noChangeShapeType="1"/>
                </p:cNvSpPr>
                <p:nvPr/>
              </p:nvSpPr>
              <p:spPr bwMode="auto">
                <a:xfrm flipV="1">
                  <a:off x="1671"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64" name="Line 1773"/>
                <p:cNvSpPr>
                  <a:spLocks noChangeShapeType="1"/>
                </p:cNvSpPr>
                <p:nvPr/>
              </p:nvSpPr>
              <p:spPr bwMode="auto">
                <a:xfrm flipV="1">
                  <a:off x="1671"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65" name="Line 1774"/>
                <p:cNvSpPr>
                  <a:spLocks noChangeShapeType="1"/>
                </p:cNvSpPr>
                <p:nvPr/>
              </p:nvSpPr>
              <p:spPr bwMode="auto">
                <a:xfrm flipV="1">
                  <a:off x="1671"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66" name="Line 1775"/>
                <p:cNvSpPr>
                  <a:spLocks noChangeShapeType="1"/>
                </p:cNvSpPr>
                <p:nvPr/>
              </p:nvSpPr>
              <p:spPr bwMode="auto">
                <a:xfrm flipV="1">
                  <a:off x="1671"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67" name="Line 1776"/>
                <p:cNvSpPr>
                  <a:spLocks noChangeShapeType="1"/>
                </p:cNvSpPr>
                <p:nvPr/>
              </p:nvSpPr>
              <p:spPr bwMode="auto">
                <a:xfrm flipV="1">
                  <a:off x="1671"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68" name="Line 1777"/>
                <p:cNvSpPr>
                  <a:spLocks noChangeShapeType="1"/>
                </p:cNvSpPr>
                <p:nvPr/>
              </p:nvSpPr>
              <p:spPr bwMode="auto">
                <a:xfrm flipV="1">
                  <a:off x="1671"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69" name="Line 1778"/>
                <p:cNvSpPr>
                  <a:spLocks noChangeShapeType="1"/>
                </p:cNvSpPr>
                <p:nvPr/>
              </p:nvSpPr>
              <p:spPr bwMode="auto">
                <a:xfrm flipV="1">
                  <a:off x="1671"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70" name="Line 1779"/>
                <p:cNvSpPr>
                  <a:spLocks noChangeShapeType="1"/>
                </p:cNvSpPr>
                <p:nvPr/>
              </p:nvSpPr>
              <p:spPr bwMode="auto">
                <a:xfrm flipV="1">
                  <a:off x="1671"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71" name="Line 1780"/>
                <p:cNvSpPr>
                  <a:spLocks noChangeShapeType="1"/>
                </p:cNvSpPr>
                <p:nvPr/>
              </p:nvSpPr>
              <p:spPr bwMode="auto">
                <a:xfrm flipV="1">
                  <a:off x="1671"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72" name="Line 1781"/>
                <p:cNvSpPr>
                  <a:spLocks noChangeShapeType="1"/>
                </p:cNvSpPr>
                <p:nvPr/>
              </p:nvSpPr>
              <p:spPr bwMode="auto">
                <a:xfrm flipV="1">
                  <a:off x="1671"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73" name="Line 1782"/>
                <p:cNvSpPr>
                  <a:spLocks noChangeShapeType="1"/>
                </p:cNvSpPr>
                <p:nvPr/>
              </p:nvSpPr>
              <p:spPr bwMode="auto">
                <a:xfrm flipV="1">
                  <a:off x="1671"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74" name="Line 1783"/>
                <p:cNvSpPr>
                  <a:spLocks noChangeShapeType="1"/>
                </p:cNvSpPr>
                <p:nvPr/>
              </p:nvSpPr>
              <p:spPr bwMode="auto">
                <a:xfrm flipV="1">
                  <a:off x="1671"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75" name="Line 1784"/>
                <p:cNvSpPr>
                  <a:spLocks noChangeShapeType="1"/>
                </p:cNvSpPr>
                <p:nvPr/>
              </p:nvSpPr>
              <p:spPr bwMode="auto">
                <a:xfrm flipV="1">
                  <a:off x="1671"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76" name="Line 1785"/>
                <p:cNvSpPr>
                  <a:spLocks noChangeShapeType="1"/>
                </p:cNvSpPr>
                <p:nvPr/>
              </p:nvSpPr>
              <p:spPr bwMode="auto">
                <a:xfrm flipV="1">
                  <a:off x="1671"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77" name="Line 1786"/>
                <p:cNvSpPr>
                  <a:spLocks noChangeShapeType="1"/>
                </p:cNvSpPr>
                <p:nvPr/>
              </p:nvSpPr>
              <p:spPr bwMode="auto">
                <a:xfrm flipV="1">
                  <a:off x="1671"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78" name="Line 1787"/>
                <p:cNvSpPr>
                  <a:spLocks noChangeShapeType="1"/>
                </p:cNvSpPr>
                <p:nvPr/>
              </p:nvSpPr>
              <p:spPr bwMode="auto">
                <a:xfrm flipV="1">
                  <a:off x="1671"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79" name="Line 1788"/>
                <p:cNvSpPr>
                  <a:spLocks noChangeShapeType="1"/>
                </p:cNvSpPr>
                <p:nvPr/>
              </p:nvSpPr>
              <p:spPr bwMode="auto">
                <a:xfrm flipV="1">
                  <a:off x="1671"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80" name="Line 1789"/>
                <p:cNvSpPr>
                  <a:spLocks noChangeShapeType="1"/>
                </p:cNvSpPr>
                <p:nvPr/>
              </p:nvSpPr>
              <p:spPr bwMode="auto">
                <a:xfrm flipV="1">
                  <a:off x="1671"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81" name="Line 1790"/>
                <p:cNvSpPr>
                  <a:spLocks noChangeShapeType="1"/>
                </p:cNvSpPr>
                <p:nvPr/>
              </p:nvSpPr>
              <p:spPr bwMode="auto">
                <a:xfrm flipV="1">
                  <a:off x="1671"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82" name="Line 1791"/>
                <p:cNvSpPr>
                  <a:spLocks noChangeShapeType="1"/>
                </p:cNvSpPr>
                <p:nvPr/>
              </p:nvSpPr>
              <p:spPr bwMode="auto">
                <a:xfrm flipV="1">
                  <a:off x="1671"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83" name="Line 1792"/>
                <p:cNvSpPr>
                  <a:spLocks noChangeShapeType="1"/>
                </p:cNvSpPr>
                <p:nvPr/>
              </p:nvSpPr>
              <p:spPr bwMode="auto">
                <a:xfrm flipV="1">
                  <a:off x="1671"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84" name="Line 1793"/>
                <p:cNvSpPr>
                  <a:spLocks noChangeShapeType="1"/>
                </p:cNvSpPr>
                <p:nvPr/>
              </p:nvSpPr>
              <p:spPr bwMode="auto">
                <a:xfrm flipV="1">
                  <a:off x="1671"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85" name="Line 1794"/>
                <p:cNvSpPr>
                  <a:spLocks noChangeShapeType="1"/>
                </p:cNvSpPr>
                <p:nvPr/>
              </p:nvSpPr>
              <p:spPr bwMode="auto">
                <a:xfrm flipV="1">
                  <a:off x="1671"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86" name="Line 1795"/>
                <p:cNvSpPr>
                  <a:spLocks noChangeShapeType="1"/>
                </p:cNvSpPr>
                <p:nvPr/>
              </p:nvSpPr>
              <p:spPr bwMode="auto">
                <a:xfrm flipV="1">
                  <a:off x="1671"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87" name="Line 1796"/>
                <p:cNvSpPr>
                  <a:spLocks noChangeShapeType="1"/>
                </p:cNvSpPr>
                <p:nvPr/>
              </p:nvSpPr>
              <p:spPr bwMode="auto">
                <a:xfrm flipV="1">
                  <a:off x="1671"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88" name="Line 1797"/>
                <p:cNvSpPr>
                  <a:spLocks noChangeShapeType="1"/>
                </p:cNvSpPr>
                <p:nvPr/>
              </p:nvSpPr>
              <p:spPr bwMode="auto">
                <a:xfrm flipV="1">
                  <a:off x="1671"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89" name="Line 1798"/>
                <p:cNvSpPr>
                  <a:spLocks noChangeShapeType="1"/>
                </p:cNvSpPr>
                <p:nvPr/>
              </p:nvSpPr>
              <p:spPr bwMode="auto">
                <a:xfrm flipV="1">
                  <a:off x="1671"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90" name="Line 1799"/>
                <p:cNvSpPr>
                  <a:spLocks noChangeShapeType="1"/>
                </p:cNvSpPr>
                <p:nvPr/>
              </p:nvSpPr>
              <p:spPr bwMode="auto">
                <a:xfrm flipV="1">
                  <a:off x="1671"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91" name="Line 1800"/>
                <p:cNvSpPr>
                  <a:spLocks noChangeShapeType="1"/>
                </p:cNvSpPr>
                <p:nvPr/>
              </p:nvSpPr>
              <p:spPr bwMode="auto">
                <a:xfrm flipV="1">
                  <a:off x="1671"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92" name="Line 1801"/>
                <p:cNvSpPr>
                  <a:spLocks noChangeShapeType="1"/>
                </p:cNvSpPr>
                <p:nvPr/>
              </p:nvSpPr>
              <p:spPr bwMode="auto">
                <a:xfrm flipV="1">
                  <a:off x="1671"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93" name="Line 1802"/>
                <p:cNvSpPr>
                  <a:spLocks noChangeShapeType="1"/>
                </p:cNvSpPr>
                <p:nvPr/>
              </p:nvSpPr>
              <p:spPr bwMode="auto">
                <a:xfrm flipV="1">
                  <a:off x="1671"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94" name="Line 1803"/>
                <p:cNvSpPr>
                  <a:spLocks noChangeShapeType="1"/>
                </p:cNvSpPr>
                <p:nvPr/>
              </p:nvSpPr>
              <p:spPr bwMode="auto">
                <a:xfrm flipV="1">
                  <a:off x="1671"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95" name="Line 1804"/>
                <p:cNvSpPr>
                  <a:spLocks noChangeShapeType="1"/>
                </p:cNvSpPr>
                <p:nvPr/>
              </p:nvSpPr>
              <p:spPr bwMode="auto">
                <a:xfrm flipV="1">
                  <a:off x="1671"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96" name="Line 1805"/>
                <p:cNvSpPr>
                  <a:spLocks noChangeShapeType="1"/>
                </p:cNvSpPr>
                <p:nvPr/>
              </p:nvSpPr>
              <p:spPr bwMode="auto">
                <a:xfrm flipV="1">
                  <a:off x="1671"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97" name="Line 1806"/>
                <p:cNvSpPr>
                  <a:spLocks noChangeShapeType="1"/>
                </p:cNvSpPr>
                <p:nvPr/>
              </p:nvSpPr>
              <p:spPr bwMode="auto">
                <a:xfrm flipV="1">
                  <a:off x="1671"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98" name="Line 1807"/>
                <p:cNvSpPr>
                  <a:spLocks noChangeShapeType="1"/>
                </p:cNvSpPr>
                <p:nvPr/>
              </p:nvSpPr>
              <p:spPr bwMode="auto">
                <a:xfrm flipV="1">
                  <a:off x="1671"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99" name="Line 1808"/>
                <p:cNvSpPr>
                  <a:spLocks noChangeShapeType="1"/>
                </p:cNvSpPr>
                <p:nvPr/>
              </p:nvSpPr>
              <p:spPr bwMode="auto">
                <a:xfrm flipV="1">
                  <a:off x="1671"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00" name="Line 1809"/>
                <p:cNvSpPr>
                  <a:spLocks noChangeShapeType="1"/>
                </p:cNvSpPr>
                <p:nvPr/>
              </p:nvSpPr>
              <p:spPr bwMode="auto">
                <a:xfrm flipV="1">
                  <a:off x="1671"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01" name="Line 1810"/>
                <p:cNvSpPr>
                  <a:spLocks noChangeShapeType="1"/>
                </p:cNvSpPr>
                <p:nvPr/>
              </p:nvSpPr>
              <p:spPr bwMode="auto">
                <a:xfrm flipV="1">
                  <a:off x="1671"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02" name="Line 1811"/>
                <p:cNvSpPr>
                  <a:spLocks noChangeShapeType="1"/>
                </p:cNvSpPr>
                <p:nvPr/>
              </p:nvSpPr>
              <p:spPr bwMode="auto">
                <a:xfrm flipV="1">
                  <a:off x="1671"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03" name="Line 1812"/>
                <p:cNvSpPr>
                  <a:spLocks noChangeShapeType="1"/>
                </p:cNvSpPr>
                <p:nvPr/>
              </p:nvSpPr>
              <p:spPr bwMode="auto">
                <a:xfrm flipV="1">
                  <a:off x="1671"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grpSp>
            <p:nvGrpSpPr>
              <p:cNvPr id="14" name="Group 2015"/>
              <p:cNvGrpSpPr>
                <a:grpSpLocks/>
              </p:cNvGrpSpPr>
              <p:nvPr/>
            </p:nvGrpSpPr>
            <p:grpSpPr bwMode="auto">
              <a:xfrm>
                <a:off x="1875" y="131"/>
                <a:ext cx="203" cy="2113"/>
                <a:chOff x="1875" y="131"/>
                <a:chExt cx="203" cy="2113"/>
              </a:xfrm>
            </p:grpSpPr>
            <p:sp>
              <p:nvSpPr>
                <p:cNvPr id="2205" name="Line 1815"/>
                <p:cNvSpPr>
                  <a:spLocks noChangeShapeType="1"/>
                </p:cNvSpPr>
                <p:nvPr/>
              </p:nvSpPr>
              <p:spPr bwMode="auto">
                <a:xfrm>
                  <a:off x="1875"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06" name="Line 1816"/>
                <p:cNvSpPr>
                  <a:spLocks noChangeShapeType="1"/>
                </p:cNvSpPr>
                <p:nvPr/>
              </p:nvSpPr>
              <p:spPr bwMode="auto">
                <a:xfrm flipV="1">
                  <a:off x="1875"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07" name="Line 1817"/>
                <p:cNvSpPr>
                  <a:spLocks noChangeShapeType="1"/>
                </p:cNvSpPr>
                <p:nvPr/>
              </p:nvSpPr>
              <p:spPr bwMode="auto">
                <a:xfrm flipV="1">
                  <a:off x="1875"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08" name="Line 1818"/>
                <p:cNvSpPr>
                  <a:spLocks noChangeShapeType="1"/>
                </p:cNvSpPr>
                <p:nvPr/>
              </p:nvSpPr>
              <p:spPr bwMode="auto">
                <a:xfrm flipV="1">
                  <a:off x="1875"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09" name="Line 1819"/>
                <p:cNvSpPr>
                  <a:spLocks noChangeShapeType="1"/>
                </p:cNvSpPr>
                <p:nvPr/>
              </p:nvSpPr>
              <p:spPr bwMode="auto">
                <a:xfrm flipV="1">
                  <a:off x="1875"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10" name="Line 1820"/>
                <p:cNvSpPr>
                  <a:spLocks noChangeShapeType="1"/>
                </p:cNvSpPr>
                <p:nvPr/>
              </p:nvSpPr>
              <p:spPr bwMode="auto">
                <a:xfrm flipV="1">
                  <a:off x="1875"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11" name="Line 1821"/>
                <p:cNvSpPr>
                  <a:spLocks noChangeShapeType="1"/>
                </p:cNvSpPr>
                <p:nvPr/>
              </p:nvSpPr>
              <p:spPr bwMode="auto">
                <a:xfrm flipV="1">
                  <a:off x="1875"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12" name="Line 1822"/>
                <p:cNvSpPr>
                  <a:spLocks noChangeShapeType="1"/>
                </p:cNvSpPr>
                <p:nvPr/>
              </p:nvSpPr>
              <p:spPr bwMode="auto">
                <a:xfrm flipV="1">
                  <a:off x="1875"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13" name="Line 1823"/>
                <p:cNvSpPr>
                  <a:spLocks noChangeShapeType="1"/>
                </p:cNvSpPr>
                <p:nvPr/>
              </p:nvSpPr>
              <p:spPr bwMode="auto">
                <a:xfrm flipV="1">
                  <a:off x="1875"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14" name="Line 1824"/>
                <p:cNvSpPr>
                  <a:spLocks noChangeShapeType="1"/>
                </p:cNvSpPr>
                <p:nvPr/>
              </p:nvSpPr>
              <p:spPr bwMode="auto">
                <a:xfrm flipV="1">
                  <a:off x="1875"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15" name="Line 1825"/>
                <p:cNvSpPr>
                  <a:spLocks noChangeShapeType="1"/>
                </p:cNvSpPr>
                <p:nvPr/>
              </p:nvSpPr>
              <p:spPr bwMode="auto">
                <a:xfrm flipV="1">
                  <a:off x="1875"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16" name="Line 1826"/>
                <p:cNvSpPr>
                  <a:spLocks noChangeShapeType="1"/>
                </p:cNvSpPr>
                <p:nvPr/>
              </p:nvSpPr>
              <p:spPr bwMode="auto">
                <a:xfrm flipV="1">
                  <a:off x="1875"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17" name="Line 1827"/>
                <p:cNvSpPr>
                  <a:spLocks noChangeShapeType="1"/>
                </p:cNvSpPr>
                <p:nvPr/>
              </p:nvSpPr>
              <p:spPr bwMode="auto">
                <a:xfrm flipV="1">
                  <a:off x="1875"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18" name="Line 1828"/>
                <p:cNvSpPr>
                  <a:spLocks noChangeShapeType="1"/>
                </p:cNvSpPr>
                <p:nvPr/>
              </p:nvSpPr>
              <p:spPr bwMode="auto">
                <a:xfrm flipV="1">
                  <a:off x="1875"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19" name="Line 1829"/>
                <p:cNvSpPr>
                  <a:spLocks noChangeShapeType="1"/>
                </p:cNvSpPr>
                <p:nvPr/>
              </p:nvSpPr>
              <p:spPr bwMode="auto">
                <a:xfrm flipV="1">
                  <a:off x="1875"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20" name="Line 1830"/>
                <p:cNvSpPr>
                  <a:spLocks noChangeShapeType="1"/>
                </p:cNvSpPr>
                <p:nvPr/>
              </p:nvSpPr>
              <p:spPr bwMode="auto">
                <a:xfrm flipV="1">
                  <a:off x="1875"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21" name="Line 1831"/>
                <p:cNvSpPr>
                  <a:spLocks noChangeShapeType="1"/>
                </p:cNvSpPr>
                <p:nvPr/>
              </p:nvSpPr>
              <p:spPr bwMode="auto">
                <a:xfrm flipV="1">
                  <a:off x="1875"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22" name="Line 1832"/>
                <p:cNvSpPr>
                  <a:spLocks noChangeShapeType="1"/>
                </p:cNvSpPr>
                <p:nvPr/>
              </p:nvSpPr>
              <p:spPr bwMode="auto">
                <a:xfrm flipV="1">
                  <a:off x="1875"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23" name="Line 1833"/>
                <p:cNvSpPr>
                  <a:spLocks noChangeShapeType="1"/>
                </p:cNvSpPr>
                <p:nvPr/>
              </p:nvSpPr>
              <p:spPr bwMode="auto">
                <a:xfrm flipV="1">
                  <a:off x="1875"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24" name="Line 1834"/>
                <p:cNvSpPr>
                  <a:spLocks noChangeShapeType="1"/>
                </p:cNvSpPr>
                <p:nvPr/>
              </p:nvSpPr>
              <p:spPr bwMode="auto">
                <a:xfrm flipV="1">
                  <a:off x="1875"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25" name="Line 1835"/>
                <p:cNvSpPr>
                  <a:spLocks noChangeShapeType="1"/>
                </p:cNvSpPr>
                <p:nvPr/>
              </p:nvSpPr>
              <p:spPr bwMode="auto">
                <a:xfrm flipV="1">
                  <a:off x="1875"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26" name="Line 1836"/>
                <p:cNvSpPr>
                  <a:spLocks noChangeShapeType="1"/>
                </p:cNvSpPr>
                <p:nvPr/>
              </p:nvSpPr>
              <p:spPr bwMode="auto">
                <a:xfrm flipV="1">
                  <a:off x="1875"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27" name="Line 1837"/>
                <p:cNvSpPr>
                  <a:spLocks noChangeShapeType="1"/>
                </p:cNvSpPr>
                <p:nvPr/>
              </p:nvSpPr>
              <p:spPr bwMode="auto">
                <a:xfrm flipV="1">
                  <a:off x="1875"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28" name="Line 1838"/>
                <p:cNvSpPr>
                  <a:spLocks noChangeShapeType="1"/>
                </p:cNvSpPr>
                <p:nvPr/>
              </p:nvSpPr>
              <p:spPr bwMode="auto">
                <a:xfrm flipV="1">
                  <a:off x="1875"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29" name="Line 1839"/>
                <p:cNvSpPr>
                  <a:spLocks noChangeShapeType="1"/>
                </p:cNvSpPr>
                <p:nvPr/>
              </p:nvSpPr>
              <p:spPr bwMode="auto">
                <a:xfrm flipV="1">
                  <a:off x="1875"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30" name="Line 1840"/>
                <p:cNvSpPr>
                  <a:spLocks noChangeShapeType="1"/>
                </p:cNvSpPr>
                <p:nvPr/>
              </p:nvSpPr>
              <p:spPr bwMode="auto">
                <a:xfrm flipV="1">
                  <a:off x="1875"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31" name="Line 1841"/>
                <p:cNvSpPr>
                  <a:spLocks noChangeShapeType="1"/>
                </p:cNvSpPr>
                <p:nvPr/>
              </p:nvSpPr>
              <p:spPr bwMode="auto">
                <a:xfrm flipV="1">
                  <a:off x="1875"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32" name="Line 1842"/>
                <p:cNvSpPr>
                  <a:spLocks noChangeShapeType="1"/>
                </p:cNvSpPr>
                <p:nvPr/>
              </p:nvSpPr>
              <p:spPr bwMode="auto">
                <a:xfrm flipV="1">
                  <a:off x="1875"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33" name="Line 1843"/>
                <p:cNvSpPr>
                  <a:spLocks noChangeShapeType="1"/>
                </p:cNvSpPr>
                <p:nvPr/>
              </p:nvSpPr>
              <p:spPr bwMode="auto">
                <a:xfrm flipV="1">
                  <a:off x="1875"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34" name="Line 1844"/>
                <p:cNvSpPr>
                  <a:spLocks noChangeShapeType="1"/>
                </p:cNvSpPr>
                <p:nvPr/>
              </p:nvSpPr>
              <p:spPr bwMode="auto">
                <a:xfrm flipV="1">
                  <a:off x="1875"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35" name="Line 1845"/>
                <p:cNvSpPr>
                  <a:spLocks noChangeShapeType="1"/>
                </p:cNvSpPr>
                <p:nvPr/>
              </p:nvSpPr>
              <p:spPr bwMode="auto">
                <a:xfrm flipV="1">
                  <a:off x="1875"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36" name="Line 1846"/>
                <p:cNvSpPr>
                  <a:spLocks noChangeShapeType="1"/>
                </p:cNvSpPr>
                <p:nvPr/>
              </p:nvSpPr>
              <p:spPr bwMode="auto">
                <a:xfrm flipV="1">
                  <a:off x="1875"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37" name="Line 1847"/>
                <p:cNvSpPr>
                  <a:spLocks noChangeShapeType="1"/>
                </p:cNvSpPr>
                <p:nvPr/>
              </p:nvSpPr>
              <p:spPr bwMode="auto">
                <a:xfrm flipV="1">
                  <a:off x="1875"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38" name="Line 1848"/>
                <p:cNvSpPr>
                  <a:spLocks noChangeShapeType="1"/>
                </p:cNvSpPr>
                <p:nvPr/>
              </p:nvSpPr>
              <p:spPr bwMode="auto">
                <a:xfrm flipV="1">
                  <a:off x="1875"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39" name="Line 1849"/>
                <p:cNvSpPr>
                  <a:spLocks noChangeShapeType="1"/>
                </p:cNvSpPr>
                <p:nvPr/>
              </p:nvSpPr>
              <p:spPr bwMode="auto">
                <a:xfrm flipV="1">
                  <a:off x="1875"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40" name="Line 1850"/>
                <p:cNvSpPr>
                  <a:spLocks noChangeShapeType="1"/>
                </p:cNvSpPr>
                <p:nvPr/>
              </p:nvSpPr>
              <p:spPr bwMode="auto">
                <a:xfrm flipV="1">
                  <a:off x="1875"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41" name="Line 1851"/>
                <p:cNvSpPr>
                  <a:spLocks noChangeShapeType="1"/>
                </p:cNvSpPr>
                <p:nvPr/>
              </p:nvSpPr>
              <p:spPr bwMode="auto">
                <a:xfrm flipV="1">
                  <a:off x="1875"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42" name="Line 1852"/>
                <p:cNvSpPr>
                  <a:spLocks noChangeShapeType="1"/>
                </p:cNvSpPr>
                <p:nvPr/>
              </p:nvSpPr>
              <p:spPr bwMode="auto">
                <a:xfrm flipV="1">
                  <a:off x="1875"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43" name="Line 1853"/>
                <p:cNvSpPr>
                  <a:spLocks noChangeShapeType="1"/>
                </p:cNvSpPr>
                <p:nvPr/>
              </p:nvSpPr>
              <p:spPr bwMode="auto">
                <a:xfrm flipV="1">
                  <a:off x="1875"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44" name="Line 1854"/>
                <p:cNvSpPr>
                  <a:spLocks noChangeShapeType="1"/>
                </p:cNvSpPr>
                <p:nvPr/>
              </p:nvSpPr>
              <p:spPr bwMode="auto">
                <a:xfrm flipV="1">
                  <a:off x="1875"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45" name="Line 1855"/>
                <p:cNvSpPr>
                  <a:spLocks noChangeShapeType="1"/>
                </p:cNvSpPr>
                <p:nvPr/>
              </p:nvSpPr>
              <p:spPr bwMode="auto">
                <a:xfrm flipV="1">
                  <a:off x="1875"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46" name="Line 1856"/>
                <p:cNvSpPr>
                  <a:spLocks noChangeShapeType="1"/>
                </p:cNvSpPr>
                <p:nvPr/>
              </p:nvSpPr>
              <p:spPr bwMode="auto">
                <a:xfrm flipV="1">
                  <a:off x="1875"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47" name="Line 1857"/>
                <p:cNvSpPr>
                  <a:spLocks noChangeShapeType="1"/>
                </p:cNvSpPr>
                <p:nvPr/>
              </p:nvSpPr>
              <p:spPr bwMode="auto">
                <a:xfrm flipV="1">
                  <a:off x="1875"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48" name="Line 1858"/>
                <p:cNvSpPr>
                  <a:spLocks noChangeShapeType="1"/>
                </p:cNvSpPr>
                <p:nvPr/>
              </p:nvSpPr>
              <p:spPr bwMode="auto">
                <a:xfrm flipV="1">
                  <a:off x="1875"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49" name="Line 1859"/>
                <p:cNvSpPr>
                  <a:spLocks noChangeShapeType="1"/>
                </p:cNvSpPr>
                <p:nvPr/>
              </p:nvSpPr>
              <p:spPr bwMode="auto">
                <a:xfrm flipV="1">
                  <a:off x="1875"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50" name="Line 1860"/>
                <p:cNvSpPr>
                  <a:spLocks noChangeShapeType="1"/>
                </p:cNvSpPr>
                <p:nvPr/>
              </p:nvSpPr>
              <p:spPr bwMode="auto">
                <a:xfrm flipV="1">
                  <a:off x="1875"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51" name="Line 1861"/>
                <p:cNvSpPr>
                  <a:spLocks noChangeShapeType="1"/>
                </p:cNvSpPr>
                <p:nvPr/>
              </p:nvSpPr>
              <p:spPr bwMode="auto">
                <a:xfrm flipV="1">
                  <a:off x="1875"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52" name="Line 1862"/>
                <p:cNvSpPr>
                  <a:spLocks noChangeShapeType="1"/>
                </p:cNvSpPr>
                <p:nvPr/>
              </p:nvSpPr>
              <p:spPr bwMode="auto">
                <a:xfrm flipV="1">
                  <a:off x="1875"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53" name="Line 1863"/>
                <p:cNvSpPr>
                  <a:spLocks noChangeShapeType="1"/>
                </p:cNvSpPr>
                <p:nvPr/>
              </p:nvSpPr>
              <p:spPr bwMode="auto">
                <a:xfrm flipV="1">
                  <a:off x="1875"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54" name="Line 1864"/>
                <p:cNvSpPr>
                  <a:spLocks noChangeShapeType="1"/>
                </p:cNvSpPr>
                <p:nvPr/>
              </p:nvSpPr>
              <p:spPr bwMode="auto">
                <a:xfrm flipV="1">
                  <a:off x="1875"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55" name="Line 1865"/>
                <p:cNvSpPr>
                  <a:spLocks noChangeShapeType="1"/>
                </p:cNvSpPr>
                <p:nvPr/>
              </p:nvSpPr>
              <p:spPr bwMode="auto">
                <a:xfrm flipV="1">
                  <a:off x="1875"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56" name="Line 1866"/>
                <p:cNvSpPr>
                  <a:spLocks noChangeShapeType="1"/>
                </p:cNvSpPr>
                <p:nvPr/>
              </p:nvSpPr>
              <p:spPr bwMode="auto">
                <a:xfrm flipV="1">
                  <a:off x="1875"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57" name="Line 1867"/>
                <p:cNvSpPr>
                  <a:spLocks noChangeShapeType="1"/>
                </p:cNvSpPr>
                <p:nvPr/>
              </p:nvSpPr>
              <p:spPr bwMode="auto">
                <a:xfrm flipV="1">
                  <a:off x="1875"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58" name="Line 1868"/>
                <p:cNvSpPr>
                  <a:spLocks noChangeShapeType="1"/>
                </p:cNvSpPr>
                <p:nvPr/>
              </p:nvSpPr>
              <p:spPr bwMode="auto">
                <a:xfrm flipV="1">
                  <a:off x="1875"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59" name="Line 1869"/>
                <p:cNvSpPr>
                  <a:spLocks noChangeShapeType="1"/>
                </p:cNvSpPr>
                <p:nvPr/>
              </p:nvSpPr>
              <p:spPr bwMode="auto">
                <a:xfrm flipV="1">
                  <a:off x="1875"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60" name="Line 1870"/>
                <p:cNvSpPr>
                  <a:spLocks noChangeShapeType="1"/>
                </p:cNvSpPr>
                <p:nvPr/>
              </p:nvSpPr>
              <p:spPr bwMode="auto">
                <a:xfrm flipV="1">
                  <a:off x="1875"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61" name="Line 1871"/>
                <p:cNvSpPr>
                  <a:spLocks noChangeShapeType="1"/>
                </p:cNvSpPr>
                <p:nvPr/>
              </p:nvSpPr>
              <p:spPr bwMode="auto">
                <a:xfrm flipV="1">
                  <a:off x="1875"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62" name="Line 1872"/>
                <p:cNvSpPr>
                  <a:spLocks noChangeShapeType="1"/>
                </p:cNvSpPr>
                <p:nvPr/>
              </p:nvSpPr>
              <p:spPr bwMode="auto">
                <a:xfrm flipV="1">
                  <a:off x="1875"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63" name="Line 1873"/>
                <p:cNvSpPr>
                  <a:spLocks noChangeShapeType="1"/>
                </p:cNvSpPr>
                <p:nvPr/>
              </p:nvSpPr>
              <p:spPr bwMode="auto">
                <a:xfrm flipV="1">
                  <a:off x="1875"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64" name="Line 1874"/>
                <p:cNvSpPr>
                  <a:spLocks noChangeShapeType="1"/>
                </p:cNvSpPr>
                <p:nvPr/>
              </p:nvSpPr>
              <p:spPr bwMode="auto">
                <a:xfrm flipV="1">
                  <a:off x="1875"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65" name="Line 1875"/>
                <p:cNvSpPr>
                  <a:spLocks noChangeShapeType="1"/>
                </p:cNvSpPr>
                <p:nvPr/>
              </p:nvSpPr>
              <p:spPr bwMode="auto">
                <a:xfrm flipV="1">
                  <a:off x="1875"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66" name="Line 1876"/>
                <p:cNvSpPr>
                  <a:spLocks noChangeShapeType="1"/>
                </p:cNvSpPr>
                <p:nvPr/>
              </p:nvSpPr>
              <p:spPr bwMode="auto">
                <a:xfrm flipV="1">
                  <a:off x="1875"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67" name="Line 1877"/>
                <p:cNvSpPr>
                  <a:spLocks noChangeShapeType="1"/>
                </p:cNvSpPr>
                <p:nvPr/>
              </p:nvSpPr>
              <p:spPr bwMode="auto">
                <a:xfrm flipV="1">
                  <a:off x="1875"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68" name="Line 1878"/>
                <p:cNvSpPr>
                  <a:spLocks noChangeShapeType="1"/>
                </p:cNvSpPr>
                <p:nvPr/>
              </p:nvSpPr>
              <p:spPr bwMode="auto">
                <a:xfrm flipV="1">
                  <a:off x="1875"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69" name="Line 1879"/>
                <p:cNvSpPr>
                  <a:spLocks noChangeShapeType="1"/>
                </p:cNvSpPr>
                <p:nvPr/>
              </p:nvSpPr>
              <p:spPr bwMode="auto">
                <a:xfrm flipV="1">
                  <a:off x="1875"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70" name="Line 1880"/>
                <p:cNvSpPr>
                  <a:spLocks noChangeShapeType="1"/>
                </p:cNvSpPr>
                <p:nvPr/>
              </p:nvSpPr>
              <p:spPr bwMode="auto">
                <a:xfrm flipV="1">
                  <a:off x="1875"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71" name="Line 1881"/>
                <p:cNvSpPr>
                  <a:spLocks noChangeShapeType="1"/>
                </p:cNvSpPr>
                <p:nvPr/>
              </p:nvSpPr>
              <p:spPr bwMode="auto">
                <a:xfrm flipV="1">
                  <a:off x="1875"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72" name="Line 1882"/>
                <p:cNvSpPr>
                  <a:spLocks noChangeShapeType="1"/>
                </p:cNvSpPr>
                <p:nvPr/>
              </p:nvSpPr>
              <p:spPr bwMode="auto">
                <a:xfrm flipV="1">
                  <a:off x="1875"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73" name="Line 1883"/>
                <p:cNvSpPr>
                  <a:spLocks noChangeShapeType="1"/>
                </p:cNvSpPr>
                <p:nvPr/>
              </p:nvSpPr>
              <p:spPr bwMode="auto">
                <a:xfrm flipV="1">
                  <a:off x="1875"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74" name="Line 1884"/>
                <p:cNvSpPr>
                  <a:spLocks noChangeShapeType="1"/>
                </p:cNvSpPr>
                <p:nvPr/>
              </p:nvSpPr>
              <p:spPr bwMode="auto">
                <a:xfrm flipV="1">
                  <a:off x="1875"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75" name="Line 1885"/>
                <p:cNvSpPr>
                  <a:spLocks noChangeShapeType="1"/>
                </p:cNvSpPr>
                <p:nvPr/>
              </p:nvSpPr>
              <p:spPr bwMode="auto">
                <a:xfrm flipV="1">
                  <a:off x="1875"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76" name="Line 1886"/>
                <p:cNvSpPr>
                  <a:spLocks noChangeShapeType="1"/>
                </p:cNvSpPr>
                <p:nvPr/>
              </p:nvSpPr>
              <p:spPr bwMode="auto">
                <a:xfrm flipV="1">
                  <a:off x="1875"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77" name="Line 1887"/>
                <p:cNvSpPr>
                  <a:spLocks noChangeShapeType="1"/>
                </p:cNvSpPr>
                <p:nvPr/>
              </p:nvSpPr>
              <p:spPr bwMode="auto">
                <a:xfrm flipV="1">
                  <a:off x="1875"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78" name="Line 1888"/>
                <p:cNvSpPr>
                  <a:spLocks noChangeShapeType="1"/>
                </p:cNvSpPr>
                <p:nvPr/>
              </p:nvSpPr>
              <p:spPr bwMode="auto">
                <a:xfrm flipV="1">
                  <a:off x="1875"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79" name="Line 1889"/>
                <p:cNvSpPr>
                  <a:spLocks noChangeShapeType="1"/>
                </p:cNvSpPr>
                <p:nvPr/>
              </p:nvSpPr>
              <p:spPr bwMode="auto">
                <a:xfrm flipV="1">
                  <a:off x="1875"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80" name="Line 1890"/>
                <p:cNvSpPr>
                  <a:spLocks noChangeShapeType="1"/>
                </p:cNvSpPr>
                <p:nvPr/>
              </p:nvSpPr>
              <p:spPr bwMode="auto">
                <a:xfrm flipV="1">
                  <a:off x="1875"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81" name="Line 1891"/>
                <p:cNvSpPr>
                  <a:spLocks noChangeShapeType="1"/>
                </p:cNvSpPr>
                <p:nvPr/>
              </p:nvSpPr>
              <p:spPr bwMode="auto">
                <a:xfrm flipV="1">
                  <a:off x="1875"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82" name="Line 1892"/>
                <p:cNvSpPr>
                  <a:spLocks noChangeShapeType="1"/>
                </p:cNvSpPr>
                <p:nvPr/>
              </p:nvSpPr>
              <p:spPr bwMode="auto">
                <a:xfrm flipV="1">
                  <a:off x="1875"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83" name="Line 1893"/>
                <p:cNvSpPr>
                  <a:spLocks noChangeShapeType="1"/>
                </p:cNvSpPr>
                <p:nvPr/>
              </p:nvSpPr>
              <p:spPr bwMode="auto">
                <a:xfrm flipV="1">
                  <a:off x="1875"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84" name="Line 1894"/>
                <p:cNvSpPr>
                  <a:spLocks noChangeShapeType="1"/>
                </p:cNvSpPr>
                <p:nvPr/>
              </p:nvSpPr>
              <p:spPr bwMode="auto">
                <a:xfrm flipV="1">
                  <a:off x="1875"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85" name="Line 1895"/>
                <p:cNvSpPr>
                  <a:spLocks noChangeShapeType="1"/>
                </p:cNvSpPr>
                <p:nvPr/>
              </p:nvSpPr>
              <p:spPr bwMode="auto">
                <a:xfrm flipV="1">
                  <a:off x="1875"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86" name="Line 1896"/>
                <p:cNvSpPr>
                  <a:spLocks noChangeShapeType="1"/>
                </p:cNvSpPr>
                <p:nvPr/>
              </p:nvSpPr>
              <p:spPr bwMode="auto">
                <a:xfrm flipV="1">
                  <a:off x="1875"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87" name="Line 1897"/>
                <p:cNvSpPr>
                  <a:spLocks noChangeShapeType="1"/>
                </p:cNvSpPr>
                <p:nvPr/>
              </p:nvSpPr>
              <p:spPr bwMode="auto">
                <a:xfrm flipV="1">
                  <a:off x="1875"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88" name="Line 1898"/>
                <p:cNvSpPr>
                  <a:spLocks noChangeShapeType="1"/>
                </p:cNvSpPr>
                <p:nvPr/>
              </p:nvSpPr>
              <p:spPr bwMode="auto">
                <a:xfrm flipV="1">
                  <a:off x="1875"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89" name="Line 1899"/>
                <p:cNvSpPr>
                  <a:spLocks noChangeShapeType="1"/>
                </p:cNvSpPr>
                <p:nvPr/>
              </p:nvSpPr>
              <p:spPr bwMode="auto">
                <a:xfrm flipV="1">
                  <a:off x="1875"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90" name="Line 1900"/>
                <p:cNvSpPr>
                  <a:spLocks noChangeShapeType="1"/>
                </p:cNvSpPr>
                <p:nvPr/>
              </p:nvSpPr>
              <p:spPr bwMode="auto">
                <a:xfrm flipV="1">
                  <a:off x="1875"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91" name="Line 1901"/>
                <p:cNvSpPr>
                  <a:spLocks noChangeShapeType="1"/>
                </p:cNvSpPr>
                <p:nvPr/>
              </p:nvSpPr>
              <p:spPr bwMode="auto">
                <a:xfrm flipV="1">
                  <a:off x="1875"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92" name="Line 1902"/>
                <p:cNvSpPr>
                  <a:spLocks noChangeShapeType="1"/>
                </p:cNvSpPr>
                <p:nvPr/>
              </p:nvSpPr>
              <p:spPr bwMode="auto">
                <a:xfrm flipV="1">
                  <a:off x="1875"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93" name="Line 1903"/>
                <p:cNvSpPr>
                  <a:spLocks noChangeShapeType="1"/>
                </p:cNvSpPr>
                <p:nvPr/>
              </p:nvSpPr>
              <p:spPr bwMode="auto">
                <a:xfrm flipV="1">
                  <a:off x="1875"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94" name="Line 1904"/>
                <p:cNvSpPr>
                  <a:spLocks noChangeShapeType="1"/>
                </p:cNvSpPr>
                <p:nvPr/>
              </p:nvSpPr>
              <p:spPr bwMode="auto">
                <a:xfrm flipV="1">
                  <a:off x="1875"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95" name="Line 1905"/>
                <p:cNvSpPr>
                  <a:spLocks noChangeShapeType="1"/>
                </p:cNvSpPr>
                <p:nvPr/>
              </p:nvSpPr>
              <p:spPr bwMode="auto">
                <a:xfrm flipV="1">
                  <a:off x="1875"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96" name="Line 1906"/>
                <p:cNvSpPr>
                  <a:spLocks noChangeShapeType="1"/>
                </p:cNvSpPr>
                <p:nvPr/>
              </p:nvSpPr>
              <p:spPr bwMode="auto">
                <a:xfrm flipV="1">
                  <a:off x="1875"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97" name="Line 1907"/>
                <p:cNvSpPr>
                  <a:spLocks noChangeShapeType="1"/>
                </p:cNvSpPr>
                <p:nvPr/>
              </p:nvSpPr>
              <p:spPr bwMode="auto">
                <a:xfrm flipV="1">
                  <a:off x="1875"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98" name="Line 1908"/>
                <p:cNvSpPr>
                  <a:spLocks noChangeShapeType="1"/>
                </p:cNvSpPr>
                <p:nvPr/>
              </p:nvSpPr>
              <p:spPr bwMode="auto">
                <a:xfrm flipV="1">
                  <a:off x="1875"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99" name="Line 1909"/>
                <p:cNvSpPr>
                  <a:spLocks noChangeShapeType="1"/>
                </p:cNvSpPr>
                <p:nvPr/>
              </p:nvSpPr>
              <p:spPr bwMode="auto">
                <a:xfrm flipV="1">
                  <a:off x="1875"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00" name="Line 1910"/>
                <p:cNvSpPr>
                  <a:spLocks noChangeShapeType="1"/>
                </p:cNvSpPr>
                <p:nvPr/>
              </p:nvSpPr>
              <p:spPr bwMode="auto">
                <a:xfrm flipV="1">
                  <a:off x="1875"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01" name="Line 1911"/>
                <p:cNvSpPr>
                  <a:spLocks noChangeShapeType="1"/>
                </p:cNvSpPr>
                <p:nvPr/>
              </p:nvSpPr>
              <p:spPr bwMode="auto">
                <a:xfrm flipV="1">
                  <a:off x="1875"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02" name="Line 1912"/>
                <p:cNvSpPr>
                  <a:spLocks noChangeShapeType="1"/>
                </p:cNvSpPr>
                <p:nvPr/>
              </p:nvSpPr>
              <p:spPr bwMode="auto">
                <a:xfrm flipV="1">
                  <a:off x="1875"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03" name="Line 1913"/>
                <p:cNvSpPr>
                  <a:spLocks noChangeShapeType="1"/>
                </p:cNvSpPr>
                <p:nvPr/>
              </p:nvSpPr>
              <p:spPr bwMode="auto">
                <a:xfrm flipV="1">
                  <a:off x="1875"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04" name="Line 1914"/>
                <p:cNvSpPr>
                  <a:spLocks noChangeShapeType="1"/>
                </p:cNvSpPr>
                <p:nvPr/>
              </p:nvSpPr>
              <p:spPr bwMode="auto">
                <a:xfrm flipV="1">
                  <a:off x="1875"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05" name="Line 1915"/>
                <p:cNvSpPr>
                  <a:spLocks noChangeShapeType="1"/>
                </p:cNvSpPr>
                <p:nvPr/>
              </p:nvSpPr>
              <p:spPr bwMode="auto">
                <a:xfrm flipV="1">
                  <a:off x="1875"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06" name="Line 1916"/>
                <p:cNvSpPr>
                  <a:spLocks noChangeShapeType="1"/>
                </p:cNvSpPr>
                <p:nvPr/>
              </p:nvSpPr>
              <p:spPr bwMode="auto">
                <a:xfrm flipV="1">
                  <a:off x="1875"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07" name="Line 1917"/>
                <p:cNvSpPr>
                  <a:spLocks noChangeShapeType="1"/>
                </p:cNvSpPr>
                <p:nvPr/>
              </p:nvSpPr>
              <p:spPr bwMode="auto">
                <a:xfrm flipV="1">
                  <a:off x="1875"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08" name="Line 1918"/>
                <p:cNvSpPr>
                  <a:spLocks noChangeShapeType="1"/>
                </p:cNvSpPr>
                <p:nvPr/>
              </p:nvSpPr>
              <p:spPr bwMode="auto">
                <a:xfrm flipV="1">
                  <a:off x="1875"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09" name="Line 1919"/>
                <p:cNvSpPr>
                  <a:spLocks noChangeShapeType="1"/>
                </p:cNvSpPr>
                <p:nvPr/>
              </p:nvSpPr>
              <p:spPr bwMode="auto">
                <a:xfrm flipV="1">
                  <a:off x="1875"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10" name="Line 1920"/>
                <p:cNvSpPr>
                  <a:spLocks noChangeShapeType="1"/>
                </p:cNvSpPr>
                <p:nvPr/>
              </p:nvSpPr>
              <p:spPr bwMode="auto">
                <a:xfrm flipV="1">
                  <a:off x="1875"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11" name="Line 1921"/>
                <p:cNvSpPr>
                  <a:spLocks noChangeShapeType="1"/>
                </p:cNvSpPr>
                <p:nvPr/>
              </p:nvSpPr>
              <p:spPr bwMode="auto">
                <a:xfrm flipV="1">
                  <a:off x="1875"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12" name="Line 1922"/>
                <p:cNvSpPr>
                  <a:spLocks noChangeShapeType="1"/>
                </p:cNvSpPr>
                <p:nvPr/>
              </p:nvSpPr>
              <p:spPr bwMode="auto">
                <a:xfrm flipV="1">
                  <a:off x="1875"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13" name="Line 1923"/>
                <p:cNvSpPr>
                  <a:spLocks noChangeShapeType="1"/>
                </p:cNvSpPr>
                <p:nvPr/>
              </p:nvSpPr>
              <p:spPr bwMode="auto">
                <a:xfrm flipV="1">
                  <a:off x="1875"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14" name="Line 1924"/>
                <p:cNvSpPr>
                  <a:spLocks noChangeShapeType="1"/>
                </p:cNvSpPr>
                <p:nvPr/>
              </p:nvSpPr>
              <p:spPr bwMode="auto">
                <a:xfrm flipV="1">
                  <a:off x="1875"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15" name="Line 1925"/>
                <p:cNvSpPr>
                  <a:spLocks noChangeShapeType="1"/>
                </p:cNvSpPr>
                <p:nvPr/>
              </p:nvSpPr>
              <p:spPr bwMode="auto">
                <a:xfrm flipV="1">
                  <a:off x="1875"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16" name="Line 1926"/>
                <p:cNvSpPr>
                  <a:spLocks noChangeShapeType="1"/>
                </p:cNvSpPr>
                <p:nvPr/>
              </p:nvSpPr>
              <p:spPr bwMode="auto">
                <a:xfrm flipV="1">
                  <a:off x="1875"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17" name="Line 1927"/>
                <p:cNvSpPr>
                  <a:spLocks noChangeShapeType="1"/>
                </p:cNvSpPr>
                <p:nvPr/>
              </p:nvSpPr>
              <p:spPr bwMode="auto">
                <a:xfrm flipV="1">
                  <a:off x="1875"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18" name="Line 1928"/>
                <p:cNvSpPr>
                  <a:spLocks noChangeShapeType="1"/>
                </p:cNvSpPr>
                <p:nvPr/>
              </p:nvSpPr>
              <p:spPr bwMode="auto">
                <a:xfrm flipV="1">
                  <a:off x="1875"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19" name="Line 1929"/>
                <p:cNvSpPr>
                  <a:spLocks noChangeShapeType="1"/>
                </p:cNvSpPr>
                <p:nvPr/>
              </p:nvSpPr>
              <p:spPr bwMode="auto">
                <a:xfrm flipV="1">
                  <a:off x="1875"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20" name="Line 1930"/>
                <p:cNvSpPr>
                  <a:spLocks noChangeShapeType="1"/>
                </p:cNvSpPr>
                <p:nvPr/>
              </p:nvSpPr>
              <p:spPr bwMode="auto">
                <a:xfrm flipV="1">
                  <a:off x="1875"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21" name="Line 1931"/>
                <p:cNvSpPr>
                  <a:spLocks noChangeShapeType="1"/>
                </p:cNvSpPr>
                <p:nvPr/>
              </p:nvSpPr>
              <p:spPr bwMode="auto">
                <a:xfrm flipV="1">
                  <a:off x="1875"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22" name="Line 1932"/>
                <p:cNvSpPr>
                  <a:spLocks noChangeShapeType="1"/>
                </p:cNvSpPr>
                <p:nvPr/>
              </p:nvSpPr>
              <p:spPr bwMode="auto">
                <a:xfrm flipV="1">
                  <a:off x="1875"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24" name="Line 1934"/>
                <p:cNvSpPr>
                  <a:spLocks noChangeShapeType="1"/>
                </p:cNvSpPr>
                <p:nvPr/>
              </p:nvSpPr>
              <p:spPr bwMode="auto">
                <a:xfrm>
                  <a:off x="2078"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25" name="Line 1935"/>
                <p:cNvSpPr>
                  <a:spLocks noChangeShapeType="1"/>
                </p:cNvSpPr>
                <p:nvPr/>
              </p:nvSpPr>
              <p:spPr bwMode="auto">
                <a:xfrm flipV="1">
                  <a:off x="2078"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26" name="Line 1936"/>
                <p:cNvSpPr>
                  <a:spLocks noChangeShapeType="1"/>
                </p:cNvSpPr>
                <p:nvPr/>
              </p:nvSpPr>
              <p:spPr bwMode="auto">
                <a:xfrm flipV="1">
                  <a:off x="2078"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27" name="Line 1937"/>
                <p:cNvSpPr>
                  <a:spLocks noChangeShapeType="1"/>
                </p:cNvSpPr>
                <p:nvPr/>
              </p:nvSpPr>
              <p:spPr bwMode="auto">
                <a:xfrm flipV="1">
                  <a:off x="2078"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28" name="Line 1938"/>
                <p:cNvSpPr>
                  <a:spLocks noChangeShapeType="1"/>
                </p:cNvSpPr>
                <p:nvPr/>
              </p:nvSpPr>
              <p:spPr bwMode="auto">
                <a:xfrm flipV="1">
                  <a:off x="2078"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29" name="Line 1939"/>
                <p:cNvSpPr>
                  <a:spLocks noChangeShapeType="1"/>
                </p:cNvSpPr>
                <p:nvPr/>
              </p:nvSpPr>
              <p:spPr bwMode="auto">
                <a:xfrm flipV="1">
                  <a:off x="2078"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30" name="Line 1940"/>
                <p:cNvSpPr>
                  <a:spLocks noChangeShapeType="1"/>
                </p:cNvSpPr>
                <p:nvPr/>
              </p:nvSpPr>
              <p:spPr bwMode="auto">
                <a:xfrm flipV="1">
                  <a:off x="2078"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31" name="Line 1941"/>
                <p:cNvSpPr>
                  <a:spLocks noChangeShapeType="1"/>
                </p:cNvSpPr>
                <p:nvPr/>
              </p:nvSpPr>
              <p:spPr bwMode="auto">
                <a:xfrm flipV="1">
                  <a:off x="2078"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32" name="Line 1942"/>
                <p:cNvSpPr>
                  <a:spLocks noChangeShapeType="1"/>
                </p:cNvSpPr>
                <p:nvPr/>
              </p:nvSpPr>
              <p:spPr bwMode="auto">
                <a:xfrm flipV="1">
                  <a:off x="2078"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33" name="Line 1943"/>
                <p:cNvSpPr>
                  <a:spLocks noChangeShapeType="1"/>
                </p:cNvSpPr>
                <p:nvPr/>
              </p:nvSpPr>
              <p:spPr bwMode="auto">
                <a:xfrm flipV="1">
                  <a:off x="2078"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34" name="Line 1944"/>
                <p:cNvSpPr>
                  <a:spLocks noChangeShapeType="1"/>
                </p:cNvSpPr>
                <p:nvPr/>
              </p:nvSpPr>
              <p:spPr bwMode="auto">
                <a:xfrm flipV="1">
                  <a:off x="2078"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35" name="Line 1945"/>
                <p:cNvSpPr>
                  <a:spLocks noChangeShapeType="1"/>
                </p:cNvSpPr>
                <p:nvPr/>
              </p:nvSpPr>
              <p:spPr bwMode="auto">
                <a:xfrm flipV="1">
                  <a:off x="2078"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36" name="Line 1946"/>
                <p:cNvSpPr>
                  <a:spLocks noChangeShapeType="1"/>
                </p:cNvSpPr>
                <p:nvPr/>
              </p:nvSpPr>
              <p:spPr bwMode="auto">
                <a:xfrm flipV="1">
                  <a:off x="2078"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37" name="Line 1947"/>
                <p:cNvSpPr>
                  <a:spLocks noChangeShapeType="1"/>
                </p:cNvSpPr>
                <p:nvPr/>
              </p:nvSpPr>
              <p:spPr bwMode="auto">
                <a:xfrm flipV="1">
                  <a:off x="2078"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38" name="Line 1948"/>
                <p:cNvSpPr>
                  <a:spLocks noChangeShapeType="1"/>
                </p:cNvSpPr>
                <p:nvPr/>
              </p:nvSpPr>
              <p:spPr bwMode="auto">
                <a:xfrm flipV="1">
                  <a:off x="2078"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39" name="Line 1949"/>
                <p:cNvSpPr>
                  <a:spLocks noChangeShapeType="1"/>
                </p:cNvSpPr>
                <p:nvPr/>
              </p:nvSpPr>
              <p:spPr bwMode="auto">
                <a:xfrm flipV="1">
                  <a:off x="2078"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40" name="Line 1950"/>
                <p:cNvSpPr>
                  <a:spLocks noChangeShapeType="1"/>
                </p:cNvSpPr>
                <p:nvPr/>
              </p:nvSpPr>
              <p:spPr bwMode="auto">
                <a:xfrm flipV="1">
                  <a:off x="2078"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41" name="Line 1951"/>
                <p:cNvSpPr>
                  <a:spLocks noChangeShapeType="1"/>
                </p:cNvSpPr>
                <p:nvPr/>
              </p:nvSpPr>
              <p:spPr bwMode="auto">
                <a:xfrm flipV="1">
                  <a:off x="2078"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42" name="Line 1952"/>
                <p:cNvSpPr>
                  <a:spLocks noChangeShapeType="1"/>
                </p:cNvSpPr>
                <p:nvPr/>
              </p:nvSpPr>
              <p:spPr bwMode="auto">
                <a:xfrm flipV="1">
                  <a:off x="2078"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43" name="Line 1953"/>
                <p:cNvSpPr>
                  <a:spLocks noChangeShapeType="1"/>
                </p:cNvSpPr>
                <p:nvPr/>
              </p:nvSpPr>
              <p:spPr bwMode="auto">
                <a:xfrm flipV="1">
                  <a:off x="2078"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44" name="Line 1954"/>
                <p:cNvSpPr>
                  <a:spLocks noChangeShapeType="1"/>
                </p:cNvSpPr>
                <p:nvPr/>
              </p:nvSpPr>
              <p:spPr bwMode="auto">
                <a:xfrm flipV="1">
                  <a:off x="2078"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45" name="Line 1955"/>
                <p:cNvSpPr>
                  <a:spLocks noChangeShapeType="1"/>
                </p:cNvSpPr>
                <p:nvPr/>
              </p:nvSpPr>
              <p:spPr bwMode="auto">
                <a:xfrm flipV="1">
                  <a:off x="2078"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46" name="Line 1956"/>
                <p:cNvSpPr>
                  <a:spLocks noChangeShapeType="1"/>
                </p:cNvSpPr>
                <p:nvPr/>
              </p:nvSpPr>
              <p:spPr bwMode="auto">
                <a:xfrm flipV="1">
                  <a:off x="2078"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47" name="Line 1957"/>
                <p:cNvSpPr>
                  <a:spLocks noChangeShapeType="1"/>
                </p:cNvSpPr>
                <p:nvPr/>
              </p:nvSpPr>
              <p:spPr bwMode="auto">
                <a:xfrm flipV="1">
                  <a:off x="2078"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48" name="Line 1958"/>
                <p:cNvSpPr>
                  <a:spLocks noChangeShapeType="1"/>
                </p:cNvSpPr>
                <p:nvPr/>
              </p:nvSpPr>
              <p:spPr bwMode="auto">
                <a:xfrm flipV="1">
                  <a:off x="2078"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49" name="Line 1959"/>
                <p:cNvSpPr>
                  <a:spLocks noChangeShapeType="1"/>
                </p:cNvSpPr>
                <p:nvPr/>
              </p:nvSpPr>
              <p:spPr bwMode="auto">
                <a:xfrm flipV="1">
                  <a:off x="2078"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50" name="Line 1960"/>
                <p:cNvSpPr>
                  <a:spLocks noChangeShapeType="1"/>
                </p:cNvSpPr>
                <p:nvPr/>
              </p:nvSpPr>
              <p:spPr bwMode="auto">
                <a:xfrm flipV="1">
                  <a:off x="2078"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51" name="Line 1961"/>
                <p:cNvSpPr>
                  <a:spLocks noChangeShapeType="1"/>
                </p:cNvSpPr>
                <p:nvPr/>
              </p:nvSpPr>
              <p:spPr bwMode="auto">
                <a:xfrm flipV="1">
                  <a:off x="2078"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52" name="Line 1962"/>
                <p:cNvSpPr>
                  <a:spLocks noChangeShapeType="1"/>
                </p:cNvSpPr>
                <p:nvPr/>
              </p:nvSpPr>
              <p:spPr bwMode="auto">
                <a:xfrm flipV="1">
                  <a:off x="2078"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53" name="Line 1963"/>
                <p:cNvSpPr>
                  <a:spLocks noChangeShapeType="1"/>
                </p:cNvSpPr>
                <p:nvPr/>
              </p:nvSpPr>
              <p:spPr bwMode="auto">
                <a:xfrm flipV="1">
                  <a:off x="2078"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54" name="Line 1964"/>
                <p:cNvSpPr>
                  <a:spLocks noChangeShapeType="1"/>
                </p:cNvSpPr>
                <p:nvPr/>
              </p:nvSpPr>
              <p:spPr bwMode="auto">
                <a:xfrm flipV="1">
                  <a:off x="2078"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55" name="Line 1965"/>
                <p:cNvSpPr>
                  <a:spLocks noChangeShapeType="1"/>
                </p:cNvSpPr>
                <p:nvPr/>
              </p:nvSpPr>
              <p:spPr bwMode="auto">
                <a:xfrm flipV="1">
                  <a:off x="2078"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56" name="Line 1966"/>
                <p:cNvSpPr>
                  <a:spLocks noChangeShapeType="1"/>
                </p:cNvSpPr>
                <p:nvPr/>
              </p:nvSpPr>
              <p:spPr bwMode="auto">
                <a:xfrm flipV="1">
                  <a:off x="2078"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57" name="Line 1967"/>
                <p:cNvSpPr>
                  <a:spLocks noChangeShapeType="1"/>
                </p:cNvSpPr>
                <p:nvPr/>
              </p:nvSpPr>
              <p:spPr bwMode="auto">
                <a:xfrm flipV="1">
                  <a:off x="2078"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58" name="Line 1968"/>
                <p:cNvSpPr>
                  <a:spLocks noChangeShapeType="1"/>
                </p:cNvSpPr>
                <p:nvPr/>
              </p:nvSpPr>
              <p:spPr bwMode="auto">
                <a:xfrm flipV="1">
                  <a:off x="2078"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59" name="Line 1969"/>
                <p:cNvSpPr>
                  <a:spLocks noChangeShapeType="1"/>
                </p:cNvSpPr>
                <p:nvPr/>
              </p:nvSpPr>
              <p:spPr bwMode="auto">
                <a:xfrm flipV="1">
                  <a:off x="2078"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60" name="Line 1970"/>
                <p:cNvSpPr>
                  <a:spLocks noChangeShapeType="1"/>
                </p:cNvSpPr>
                <p:nvPr/>
              </p:nvSpPr>
              <p:spPr bwMode="auto">
                <a:xfrm flipV="1">
                  <a:off x="2078"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61" name="Line 1971"/>
                <p:cNvSpPr>
                  <a:spLocks noChangeShapeType="1"/>
                </p:cNvSpPr>
                <p:nvPr/>
              </p:nvSpPr>
              <p:spPr bwMode="auto">
                <a:xfrm flipV="1">
                  <a:off x="2078"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62" name="Line 1972"/>
                <p:cNvSpPr>
                  <a:spLocks noChangeShapeType="1"/>
                </p:cNvSpPr>
                <p:nvPr/>
              </p:nvSpPr>
              <p:spPr bwMode="auto">
                <a:xfrm flipV="1">
                  <a:off x="2078"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63" name="Line 1973"/>
                <p:cNvSpPr>
                  <a:spLocks noChangeShapeType="1"/>
                </p:cNvSpPr>
                <p:nvPr/>
              </p:nvSpPr>
              <p:spPr bwMode="auto">
                <a:xfrm flipV="1">
                  <a:off x="2078"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64" name="Line 1974"/>
                <p:cNvSpPr>
                  <a:spLocks noChangeShapeType="1"/>
                </p:cNvSpPr>
                <p:nvPr/>
              </p:nvSpPr>
              <p:spPr bwMode="auto">
                <a:xfrm flipV="1">
                  <a:off x="2078"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65" name="Line 1975"/>
                <p:cNvSpPr>
                  <a:spLocks noChangeShapeType="1"/>
                </p:cNvSpPr>
                <p:nvPr/>
              </p:nvSpPr>
              <p:spPr bwMode="auto">
                <a:xfrm flipV="1">
                  <a:off x="2078"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66" name="Line 1976"/>
                <p:cNvSpPr>
                  <a:spLocks noChangeShapeType="1"/>
                </p:cNvSpPr>
                <p:nvPr/>
              </p:nvSpPr>
              <p:spPr bwMode="auto">
                <a:xfrm flipV="1">
                  <a:off x="2078"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67" name="Line 1977"/>
                <p:cNvSpPr>
                  <a:spLocks noChangeShapeType="1"/>
                </p:cNvSpPr>
                <p:nvPr/>
              </p:nvSpPr>
              <p:spPr bwMode="auto">
                <a:xfrm flipV="1">
                  <a:off x="2078"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68" name="Line 1978"/>
                <p:cNvSpPr>
                  <a:spLocks noChangeShapeType="1"/>
                </p:cNvSpPr>
                <p:nvPr/>
              </p:nvSpPr>
              <p:spPr bwMode="auto">
                <a:xfrm flipV="1">
                  <a:off x="2078"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69" name="Line 1979"/>
                <p:cNvSpPr>
                  <a:spLocks noChangeShapeType="1"/>
                </p:cNvSpPr>
                <p:nvPr/>
              </p:nvSpPr>
              <p:spPr bwMode="auto">
                <a:xfrm flipV="1">
                  <a:off x="2078"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70" name="Line 1980"/>
                <p:cNvSpPr>
                  <a:spLocks noChangeShapeType="1"/>
                </p:cNvSpPr>
                <p:nvPr/>
              </p:nvSpPr>
              <p:spPr bwMode="auto">
                <a:xfrm flipV="1">
                  <a:off x="2078"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71" name="Line 1981"/>
                <p:cNvSpPr>
                  <a:spLocks noChangeShapeType="1"/>
                </p:cNvSpPr>
                <p:nvPr/>
              </p:nvSpPr>
              <p:spPr bwMode="auto">
                <a:xfrm flipV="1">
                  <a:off x="2078"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72" name="Line 1982"/>
                <p:cNvSpPr>
                  <a:spLocks noChangeShapeType="1"/>
                </p:cNvSpPr>
                <p:nvPr/>
              </p:nvSpPr>
              <p:spPr bwMode="auto">
                <a:xfrm flipV="1">
                  <a:off x="2078"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73" name="Line 1983"/>
                <p:cNvSpPr>
                  <a:spLocks noChangeShapeType="1"/>
                </p:cNvSpPr>
                <p:nvPr/>
              </p:nvSpPr>
              <p:spPr bwMode="auto">
                <a:xfrm flipV="1">
                  <a:off x="2078"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74" name="Line 1984"/>
                <p:cNvSpPr>
                  <a:spLocks noChangeShapeType="1"/>
                </p:cNvSpPr>
                <p:nvPr/>
              </p:nvSpPr>
              <p:spPr bwMode="auto">
                <a:xfrm flipV="1">
                  <a:off x="2078"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75" name="Line 1985"/>
                <p:cNvSpPr>
                  <a:spLocks noChangeShapeType="1"/>
                </p:cNvSpPr>
                <p:nvPr/>
              </p:nvSpPr>
              <p:spPr bwMode="auto">
                <a:xfrm flipV="1">
                  <a:off x="2078"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76" name="Line 1986"/>
                <p:cNvSpPr>
                  <a:spLocks noChangeShapeType="1"/>
                </p:cNvSpPr>
                <p:nvPr/>
              </p:nvSpPr>
              <p:spPr bwMode="auto">
                <a:xfrm flipV="1">
                  <a:off x="2078"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77" name="Line 1987"/>
                <p:cNvSpPr>
                  <a:spLocks noChangeShapeType="1"/>
                </p:cNvSpPr>
                <p:nvPr/>
              </p:nvSpPr>
              <p:spPr bwMode="auto">
                <a:xfrm flipV="1">
                  <a:off x="2078"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78" name="Line 1988"/>
                <p:cNvSpPr>
                  <a:spLocks noChangeShapeType="1"/>
                </p:cNvSpPr>
                <p:nvPr/>
              </p:nvSpPr>
              <p:spPr bwMode="auto">
                <a:xfrm flipV="1">
                  <a:off x="2078"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79" name="Line 1989"/>
                <p:cNvSpPr>
                  <a:spLocks noChangeShapeType="1"/>
                </p:cNvSpPr>
                <p:nvPr/>
              </p:nvSpPr>
              <p:spPr bwMode="auto">
                <a:xfrm flipV="1">
                  <a:off x="2078"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80" name="Line 1990"/>
                <p:cNvSpPr>
                  <a:spLocks noChangeShapeType="1"/>
                </p:cNvSpPr>
                <p:nvPr/>
              </p:nvSpPr>
              <p:spPr bwMode="auto">
                <a:xfrm flipV="1">
                  <a:off x="2078"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81" name="Line 1991"/>
                <p:cNvSpPr>
                  <a:spLocks noChangeShapeType="1"/>
                </p:cNvSpPr>
                <p:nvPr/>
              </p:nvSpPr>
              <p:spPr bwMode="auto">
                <a:xfrm flipV="1">
                  <a:off x="2078"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82" name="Line 1992"/>
                <p:cNvSpPr>
                  <a:spLocks noChangeShapeType="1"/>
                </p:cNvSpPr>
                <p:nvPr/>
              </p:nvSpPr>
              <p:spPr bwMode="auto">
                <a:xfrm flipV="1">
                  <a:off x="2078"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83" name="Line 1993"/>
                <p:cNvSpPr>
                  <a:spLocks noChangeShapeType="1"/>
                </p:cNvSpPr>
                <p:nvPr/>
              </p:nvSpPr>
              <p:spPr bwMode="auto">
                <a:xfrm flipV="1">
                  <a:off x="2078"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84" name="Line 1994"/>
                <p:cNvSpPr>
                  <a:spLocks noChangeShapeType="1"/>
                </p:cNvSpPr>
                <p:nvPr/>
              </p:nvSpPr>
              <p:spPr bwMode="auto">
                <a:xfrm flipV="1">
                  <a:off x="2078"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85" name="Line 1995"/>
                <p:cNvSpPr>
                  <a:spLocks noChangeShapeType="1"/>
                </p:cNvSpPr>
                <p:nvPr/>
              </p:nvSpPr>
              <p:spPr bwMode="auto">
                <a:xfrm flipV="1">
                  <a:off x="2078"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86" name="Line 1996"/>
                <p:cNvSpPr>
                  <a:spLocks noChangeShapeType="1"/>
                </p:cNvSpPr>
                <p:nvPr/>
              </p:nvSpPr>
              <p:spPr bwMode="auto">
                <a:xfrm flipV="1">
                  <a:off x="2078"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87" name="Line 1997"/>
                <p:cNvSpPr>
                  <a:spLocks noChangeShapeType="1"/>
                </p:cNvSpPr>
                <p:nvPr/>
              </p:nvSpPr>
              <p:spPr bwMode="auto">
                <a:xfrm flipV="1">
                  <a:off x="2078"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88" name="Line 1998"/>
                <p:cNvSpPr>
                  <a:spLocks noChangeShapeType="1"/>
                </p:cNvSpPr>
                <p:nvPr/>
              </p:nvSpPr>
              <p:spPr bwMode="auto">
                <a:xfrm flipV="1">
                  <a:off x="2078"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89" name="Line 1999"/>
                <p:cNvSpPr>
                  <a:spLocks noChangeShapeType="1"/>
                </p:cNvSpPr>
                <p:nvPr/>
              </p:nvSpPr>
              <p:spPr bwMode="auto">
                <a:xfrm flipV="1">
                  <a:off x="2078"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90" name="Line 2000"/>
                <p:cNvSpPr>
                  <a:spLocks noChangeShapeType="1"/>
                </p:cNvSpPr>
                <p:nvPr/>
              </p:nvSpPr>
              <p:spPr bwMode="auto">
                <a:xfrm flipV="1">
                  <a:off x="2078"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91" name="Line 2001"/>
                <p:cNvSpPr>
                  <a:spLocks noChangeShapeType="1"/>
                </p:cNvSpPr>
                <p:nvPr/>
              </p:nvSpPr>
              <p:spPr bwMode="auto">
                <a:xfrm flipV="1">
                  <a:off x="2078"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92" name="Line 2002"/>
                <p:cNvSpPr>
                  <a:spLocks noChangeShapeType="1"/>
                </p:cNvSpPr>
                <p:nvPr/>
              </p:nvSpPr>
              <p:spPr bwMode="auto">
                <a:xfrm flipV="1">
                  <a:off x="2078"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93" name="Line 2003"/>
                <p:cNvSpPr>
                  <a:spLocks noChangeShapeType="1"/>
                </p:cNvSpPr>
                <p:nvPr/>
              </p:nvSpPr>
              <p:spPr bwMode="auto">
                <a:xfrm flipV="1">
                  <a:off x="2078"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94" name="Line 2004"/>
                <p:cNvSpPr>
                  <a:spLocks noChangeShapeType="1"/>
                </p:cNvSpPr>
                <p:nvPr/>
              </p:nvSpPr>
              <p:spPr bwMode="auto">
                <a:xfrm flipV="1">
                  <a:off x="2078"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95" name="Line 2005"/>
                <p:cNvSpPr>
                  <a:spLocks noChangeShapeType="1"/>
                </p:cNvSpPr>
                <p:nvPr/>
              </p:nvSpPr>
              <p:spPr bwMode="auto">
                <a:xfrm flipV="1">
                  <a:off x="2078"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96" name="Line 2006"/>
                <p:cNvSpPr>
                  <a:spLocks noChangeShapeType="1"/>
                </p:cNvSpPr>
                <p:nvPr/>
              </p:nvSpPr>
              <p:spPr bwMode="auto">
                <a:xfrm flipV="1">
                  <a:off x="2078"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97" name="Line 2007"/>
                <p:cNvSpPr>
                  <a:spLocks noChangeShapeType="1"/>
                </p:cNvSpPr>
                <p:nvPr/>
              </p:nvSpPr>
              <p:spPr bwMode="auto">
                <a:xfrm flipV="1">
                  <a:off x="2078"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98" name="Line 2008"/>
                <p:cNvSpPr>
                  <a:spLocks noChangeShapeType="1"/>
                </p:cNvSpPr>
                <p:nvPr/>
              </p:nvSpPr>
              <p:spPr bwMode="auto">
                <a:xfrm flipV="1">
                  <a:off x="2078"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99" name="Line 2009"/>
                <p:cNvSpPr>
                  <a:spLocks noChangeShapeType="1"/>
                </p:cNvSpPr>
                <p:nvPr/>
              </p:nvSpPr>
              <p:spPr bwMode="auto">
                <a:xfrm flipV="1">
                  <a:off x="2078"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00" name="Line 2010"/>
                <p:cNvSpPr>
                  <a:spLocks noChangeShapeType="1"/>
                </p:cNvSpPr>
                <p:nvPr/>
              </p:nvSpPr>
              <p:spPr bwMode="auto">
                <a:xfrm flipV="1">
                  <a:off x="2078"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01" name="Line 2011"/>
                <p:cNvSpPr>
                  <a:spLocks noChangeShapeType="1"/>
                </p:cNvSpPr>
                <p:nvPr/>
              </p:nvSpPr>
              <p:spPr bwMode="auto">
                <a:xfrm flipV="1">
                  <a:off x="2078"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02" name="Line 2012"/>
                <p:cNvSpPr>
                  <a:spLocks noChangeShapeType="1"/>
                </p:cNvSpPr>
                <p:nvPr/>
              </p:nvSpPr>
              <p:spPr bwMode="auto">
                <a:xfrm flipV="1">
                  <a:off x="2078"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03" name="Line 2013"/>
                <p:cNvSpPr>
                  <a:spLocks noChangeShapeType="1"/>
                </p:cNvSpPr>
                <p:nvPr/>
              </p:nvSpPr>
              <p:spPr bwMode="auto">
                <a:xfrm flipV="1">
                  <a:off x="2078"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04" name="Line 2014"/>
                <p:cNvSpPr>
                  <a:spLocks noChangeShapeType="1"/>
                </p:cNvSpPr>
                <p:nvPr/>
              </p:nvSpPr>
              <p:spPr bwMode="auto">
                <a:xfrm flipV="1">
                  <a:off x="2078"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grpSp>
          <p:sp>
            <p:nvSpPr>
              <p:cNvPr id="15" name="Line 2016"/>
              <p:cNvSpPr>
                <a:spLocks noChangeShapeType="1"/>
              </p:cNvSpPr>
              <p:nvPr/>
            </p:nvSpPr>
            <p:spPr bwMode="auto">
              <a:xfrm flipV="1">
                <a:off x="2078"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 name="Line 2017"/>
              <p:cNvSpPr>
                <a:spLocks noChangeShapeType="1"/>
              </p:cNvSpPr>
              <p:nvPr/>
            </p:nvSpPr>
            <p:spPr bwMode="auto">
              <a:xfrm flipV="1">
                <a:off x="2078"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Line 2018"/>
              <p:cNvSpPr>
                <a:spLocks noChangeShapeType="1"/>
              </p:cNvSpPr>
              <p:nvPr/>
            </p:nvSpPr>
            <p:spPr bwMode="auto">
              <a:xfrm flipV="1">
                <a:off x="2078"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 name="Line 2019"/>
              <p:cNvSpPr>
                <a:spLocks noChangeShapeType="1"/>
              </p:cNvSpPr>
              <p:nvPr/>
            </p:nvSpPr>
            <p:spPr bwMode="auto">
              <a:xfrm flipV="1">
                <a:off x="2078"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 name="Line 2020"/>
              <p:cNvSpPr>
                <a:spLocks noChangeShapeType="1"/>
              </p:cNvSpPr>
              <p:nvPr/>
            </p:nvSpPr>
            <p:spPr bwMode="auto">
              <a:xfrm flipV="1">
                <a:off x="2078"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 name="Line 2021"/>
              <p:cNvSpPr>
                <a:spLocks noChangeShapeType="1"/>
              </p:cNvSpPr>
              <p:nvPr/>
            </p:nvSpPr>
            <p:spPr bwMode="auto">
              <a:xfrm flipV="1">
                <a:off x="2078"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 name="Line 2022"/>
              <p:cNvSpPr>
                <a:spLocks noChangeShapeType="1"/>
              </p:cNvSpPr>
              <p:nvPr/>
            </p:nvSpPr>
            <p:spPr bwMode="auto">
              <a:xfrm flipV="1">
                <a:off x="2078"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Line 2023"/>
              <p:cNvSpPr>
                <a:spLocks noChangeShapeType="1"/>
              </p:cNvSpPr>
              <p:nvPr/>
            </p:nvSpPr>
            <p:spPr bwMode="auto">
              <a:xfrm flipV="1">
                <a:off x="2078"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 name="Line 2024"/>
              <p:cNvSpPr>
                <a:spLocks noChangeShapeType="1"/>
              </p:cNvSpPr>
              <p:nvPr/>
            </p:nvSpPr>
            <p:spPr bwMode="auto">
              <a:xfrm flipV="1">
                <a:off x="2078"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 name="Line 2025"/>
              <p:cNvSpPr>
                <a:spLocks noChangeShapeType="1"/>
              </p:cNvSpPr>
              <p:nvPr/>
            </p:nvSpPr>
            <p:spPr bwMode="auto">
              <a:xfrm flipV="1">
                <a:off x="2078"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 name="Line 2026"/>
              <p:cNvSpPr>
                <a:spLocks noChangeShapeType="1"/>
              </p:cNvSpPr>
              <p:nvPr/>
            </p:nvSpPr>
            <p:spPr bwMode="auto">
              <a:xfrm flipV="1">
                <a:off x="2078"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 name="Line 2027"/>
              <p:cNvSpPr>
                <a:spLocks noChangeShapeType="1"/>
              </p:cNvSpPr>
              <p:nvPr/>
            </p:nvSpPr>
            <p:spPr bwMode="auto">
              <a:xfrm flipV="1">
                <a:off x="2078"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 name="Line 2028"/>
              <p:cNvSpPr>
                <a:spLocks noChangeShapeType="1"/>
              </p:cNvSpPr>
              <p:nvPr/>
            </p:nvSpPr>
            <p:spPr bwMode="auto">
              <a:xfrm flipV="1">
                <a:off x="2078"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 name="Line 2029"/>
              <p:cNvSpPr>
                <a:spLocks noChangeShapeType="1"/>
              </p:cNvSpPr>
              <p:nvPr/>
            </p:nvSpPr>
            <p:spPr bwMode="auto">
              <a:xfrm flipV="1">
                <a:off x="2078"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 name="Line 2030"/>
              <p:cNvSpPr>
                <a:spLocks noChangeShapeType="1"/>
              </p:cNvSpPr>
              <p:nvPr/>
            </p:nvSpPr>
            <p:spPr bwMode="auto">
              <a:xfrm flipV="1">
                <a:off x="2078"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 name="Line 2031"/>
              <p:cNvSpPr>
                <a:spLocks noChangeShapeType="1"/>
              </p:cNvSpPr>
              <p:nvPr/>
            </p:nvSpPr>
            <p:spPr bwMode="auto">
              <a:xfrm flipV="1">
                <a:off x="2078"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 name="Line 2032"/>
              <p:cNvSpPr>
                <a:spLocks noChangeShapeType="1"/>
              </p:cNvSpPr>
              <p:nvPr/>
            </p:nvSpPr>
            <p:spPr bwMode="auto">
              <a:xfrm flipV="1">
                <a:off x="2078"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48" name="Line 2033"/>
              <p:cNvSpPr>
                <a:spLocks noChangeShapeType="1"/>
              </p:cNvSpPr>
              <p:nvPr/>
            </p:nvSpPr>
            <p:spPr bwMode="auto">
              <a:xfrm flipV="1">
                <a:off x="2078"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49" name="Line 2034"/>
              <p:cNvSpPr>
                <a:spLocks noChangeShapeType="1"/>
              </p:cNvSpPr>
              <p:nvPr/>
            </p:nvSpPr>
            <p:spPr bwMode="auto">
              <a:xfrm flipV="1">
                <a:off x="2078"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51" name="Line 2035"/>
              <p:cNvSpPr>
                <a:spLocks noChangeShapeType="1"/>
              </p:cNvSpPr>
              <p:nvPr/>
            </p:nvSpPr>
            <p:spPr bwMode="auto">
              <a:xfrm flipV="1">
                <a:off x="2078"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52" name="Line 2036"/>
              <p:cNvSpPr>
                <a:spLocks noChangeShapeType="1"/>
              </p:cNvSpPr>
              <p:nvPr/>
            </p:nvSpPr>
            <p:spPr bwMode="auto">
              <a:xfrm flipV="1">
                <a:off x="2078"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53" name="Line 2037"/>
              <p:cNvSpPr>
                <a:spLocks noChangeShapeType="1"/>
              </p:cNvSpPr>
              <p:nvPr/>
            </p:nvSpPr>
            <p:spPr bwMode="auto">
              <a:xfrm flipV="1">
                <a:off x="2078"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54" name="Line 2038"/>
              <p:cNvSpPr>
                <a:spLocks noChangeShapeType="1"/>
              </p:cNvSpPr>
              <p:nvPr/>
            </p:nvSpPr>
            <p:spPr bwMode="auto">
              <a:xfrm flipV="1">
                <a:off x="2078"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55" name="Line 2039"/>
              <p:cNvSpPr>
                <a:spLocks noChangeShapeType="1"/>
              </p:cNvSpPr>
              <p:nvPr/>
            </p:nvSpPr>
            <p:spPr bwMode="auto">
              <a:xfrm flipV="1">
                <a:off x="2078"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56" name="Line 2040"/>
              <p:cNvSpPr>
                <a:spLocks noChangeShapeType="1"/>
              </p:cNvSpPr>
              <p:nvPr/>
            </p:nvSpPr>
            <p:spPr bwMode="auto">
              <a:xfrm flipV="1">
                <a:off x="2078"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57" name="Line 2041"/>
              <p:cNvSpPr>
                <a:spLocks noChangeShapeType="1"/>
              </p:cNvSpPr>
              <p:nvPr/>
            </p:nvSpPr>
            <p:spPr bwMode="auto">
              <a:xfrm flipV="1">
                <a:off x="2078"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58" name="Line 2042"/>
              <p:cNvSpPr>
                <a:spLocks noChangeShapeType="1"/>
              </p:cNvSpPr>
              <p:nvPr/>
            </p:nvSpPr>
            <p:spPr bwMode="auto">
              <a:xfrm flipV="1">
                <a:off x="2078"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59" name="Line 2043"/>
              <p:cNvSpPr>
                <a:spLocks noChangeShapeType="1"/>
              </p:cNvSpPr>
              <p:nvPr/>
            </p:nvSpPr>
            <p:spPr bwMode="auto">
              <a:xfrm flipV="1">
                <a:off x="2078"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60" name="Line 2044"/>
              <p:cNvSpPr>
                <a:spLocks noChangeShapeType="1"/>
              </p:cNvSpPr>
              <p:nvPr/>
            </p:nvSpPr>
            <p:spPr bwMode="auto">
              <a:xfrm flipV="1">
                <a:off x="2078"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61" name="Line 2045"/>
              <p:cNvSpPr>
                <a:spLocks noChangeShapeType="1"/>
              </p:cNvSpPr>
              <p:nvPr/>
            </p:nvSpPr>
            <p:spPr bwMode="auto">
              <a:xfrm flipV="1">
                <a:off x="2078"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62" name="Line 2046"/>
              <p:cNvSpPr>
                <a:spLocks noChangeShapeType="1"/>
              </p:cNvSpPr>
              <p:nvPr/>
            </p:nvSpPr>
            <p:spPr bwMode="auto">
              <a:xfrm flipV="1">
                <a:off x="2078"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63" name="Line 2047"/>
              <p:cNvSpPr>
                <a:spLocks noChangeShapeType="1"/>
              </p:cNvSpPr>
              <p:nvPr/>
            </p:nvSpPr>
            <p:spPr bwMode="auto">
              <a:xfrm flipV="1">
                <a:off x="2078"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64" name="Line 2048"/>
              <p:cNvSpPr>
                <a:spLocks noChangeShapeType="1"/>
              </p:cNvSpPr>
              <p:nvPr/>
            </p:nvSpPr>
            <p:spPr bwMode="auto">
              <a:xfrm flipV="1">
                <a:off x="2078"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65" name="Line 2049"/>
              <p:cNvSpPr>
                <a:spLocks noChangeShapeType="1"/>
              </p:cNvSpPr>
              <p:nvPr/>
            </p:nvSpPr>
            <p:spPr bwMode="auto">
              <a:xfrm flipV="1">
                <a:off x="2078"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66" name="Line 2050"/>
              <p:cNvSpPr>
                <a:spLocks noChangeShapeType="1"/>
              </p:cNvSpPr>
              <p:nvPr/>
            </p:nvSpPr>
            <p:spPr bwMode="auto">
              <a:xfrm flipV="1">
                <a:off x="2078"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67" name="Line 2051"/>
              <p:cNvSpPr>
                <a:spLocks noChangeShapeType="1"/>
              </p:cNvSpPr>
              <p:nvPr/>
            </p:nvSpPr>
            <p:spPr bwMode="auto">
              <a:xfrm flipV="1">
                <a:off x="2078"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68" name="Line 2052"/>
              <p:cNvSpPr>
                <a:spLocks noChangeShapeType="1"/>
              </p:cNvSpPr>
              <p:nvPr/>
            </p:nvSpPr>
            <p:spPr bwMode="auto">
              <a:xfrm flipV="1">
                <a:off x="2078"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69" name="Rectangle 2053"/>
              <p:cNvSpPr>
                <a:spLocks noChangeArrowheads="1"/>
              </p:cNvSpPr>
              <p:nvPr/>
            </p:nvSpPr>
            <p:spPr bwMode="auto">
              <a:xfrm>
                <a:off x="1998" y="225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2070" name="Line 2054"/>
              <p:cNvSpPr>
                <a:spLocks noChangeShapeType="1"/>
              </p:cNvSpPr>
              <p:nvPr/>
            </p:nvSpPr>
            <p:spPr bwMode="auto">
              <a:xfrm>
                <a:off x="2282"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71" name="Line 2055"/>
              <p:cNvSpPr>
                <a:spLocks noChangeShapeType="1"/>
              </p:cNvSpPr>
              <p:nvPr/>
            </p:nvSpPr>
            <p:spPr bwMode="auto">
              <a:xfrm flipV="1">
                <a:off x="2282"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72" name="Line 2056"/>
              <p:cNvSpPr>
                <a:spLocks noChangeShapeType="1"/>
              </p:cNvSpPr>
              <p:nvPr/>
            </p:nvSpPr>
            <p:spPr bwMode="auto">
              <a:xfrm flipV="1">
                <a:off x="2282"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73" name="Line 2057"/>
              <p:cNvSpPr>
                <a:spLocks noChangeShapeType="1"/>
              </p:cNvSpPr>
              <p:nvPr/>
            </p:nvSpPr>
            <p:spPr bwMode="auto">
              <a:xfrm flipV="1">
                <a:off x="2282"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74" name="Line 2058"/>
              <p:cNvSpPr>
                <a:spLocks noChangeShapeType="1"/>
              </p:cNvSpPr>
              <p:nvPr/>
            </p:nvSpPr>
            <p:spPr bwMode="auto">
              <a:xfrm flipV="1">
                <a:off x="2282"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75" name="Line 2059"/>
              <p:cNvSpPr>
                <a:spLocks noChangeShapeType="1"/>
              </p:cNvSpPr>
              <p:nvPr/>
            </p:nvSpPr>
            <p:spPr bwMode="auto">
              <a:xfrm flipV="1">
                <a:off x="2282"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76" name="Line 2060"/>
              <p:cNvSpPr>
                <a:spLocks noChangeShapeType="1"/>
              </p:cNvSpPr>
              <p:nvPr/>
            </p:nvSpPr>
            <p:spPr bwMode="auto">
              <a:xfrm flipV="1">
                <a:off x="2282"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77" name="Line 2061"/>
              <p:cNvSpPr>
                <a:spLocks noChangeShapeType="1"/>
              </p:cNvSpPr>
              <p:nvPr/>
            </p:nvSpPr>
            <p:spPr bwMode="auto">
              <a:xfrm flipV="1">
                <a:off x="2282"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78" name="Line 2062"/>
              <p:cNvSpPr>
                <a:spLocks noChangeShapeType="1"/>
              </p:cNvSpPr>
              <p:nvPr/>
            </p:nvSpPr>
            <p:spPr bwMode="auto">
              <a:xfrm flipV="1">
                <a:off x="2282"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79" name="Line 2063"/>
              <p:cNvSpPr>
                <a:spLocks noChangeShapeType="1"/>
              </p:cNvSpPr>
              <p:nvPr/>
            </p:nvSpPr>
            <p:spPr bwMode="auto">
              <a:xfrm flipV="1">
                <a:off x="2282"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80" name="Line 2064"/>
              <p:cNvSpPr>
                <a:spLocks noChangeShapeType="1"/>
              </p:cNvSpPr>
              <p:nvPr/>
            </p:nvSpPr>
            <p:spPr bwMode="auto">
              <a:xfrm flipV="1">
                <a:off x="2282"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81" name="Line 2065"/>
              <p:cNvSpPr>
                <a:spLocks noChangeShapeType="1"/>
              </p:cNvSpPr>
              <p:nvPr/>
            </p:nvSpPr>
            <p:spPr bwMode="auto">
              <a:xfrm flipV="1">
                <a:off x="2282"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82" name="Line 2066"/>
              <p:cNvSpPr>
                <a:spLocks noChangeShapeType="1"/>
              </p:cNvSpPr>
              <p:nvPr/>
            </p:nvSpPr>
            <p:spPr bwMode="auto">
              <a:xfrm flipV="1">
                <a:off x="2282"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83" name="Line 2067"/>
              <p:cNvSpPr>
                <a:spLocks noChangeShapeType="1"/>
              </p:cNvSpPr>
              <p:nvPr/>
            </p:nvSpPr>
            <p:spPr bwMode="auto">
              <a:xfrm flipV="1">
                <a:off x="2282"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84" name="Line 2068"/>
              <p:cNvSpPr>
                <a:spLocks noChangeShapeType="1"/>
              </p:cNvSpPr>
              <p:nvPr/>
            </p:nvSpPr>
            <p:spPr bwMode="auto">
              <a:xfrm flipV="1">
                <a:off x="2282"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85" name="Line 2069"/>
              <p:cNvSpPr>
                <a:spLocks noChangeShapeType="1"/>
              </p:cNvSpPr>
              <p:nvPr/>
            </p:nvSpPr>
            <p:spPr bwMode="auto">
              <a:xfrm flipV="1">
                <a:off x="2282"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86" name="Line 2070"/>
              <p:cNvSpPr>
                <a:spLocks noChangeShapeType="1"/>
              </p:cNvSpPr>
              <p:nvPr/>
            </p:nvSpPr>
            <p:spPr bwMode="auto">
              <a:xfrm flipV="1">
                <a:off x="2282"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87" name="Line 2071"/>
              <p:cNvSpPr>
                <a:spLocks noChangeShapeType="1"/>
              </p:cNvSpPr>
              <p:nvPr/>
            </p:nvSpPr>
            <p:spPr bwMode="auto">
              <a:xfrm flipV="1">
                <a:off x="2282"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88" name="Line 2072"/>
              <p:cNvSpPr>
                <a:spLocks noChangeShapeType="1"/>
              </p:cNvSpPr>
              <p:nvPr/>
            </p:nvSpPr>
            <p:spPr bwMode="auto">
              <a:xfrm flipV="1">
                <a:off x="2282"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89" name="Line 2073"/>
              <p:cNvSpPr>
                <a:spLocks noChangeShapeType="1"/>
              </p:cNvSpPr>
              <p:nvPr/>
            </p:nvSpPr>
            <p:spPr bwMode="auto">
              <a:xfrm flipV="1">
                <a:off x="2282"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90" name="Line 2074"/>
              <p:cNvSpPr>
                <a:spLocks noChangeShapeType="1"/>
              </p:cNvSpPr>
              <p:nvPr/>
            </p:nvSpPr>
            <p:spPr bwMode="auto">
              <a:xfrm flipV="1">
                <a:off x="2282"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91" name="Line 2075"/>
              <p:cNvSpPr>
                <a:spLocks noChangeShapeType="1"/>
              </p:cNvSpPr>
              <p:nvPr/>
            </p:nvSpPr>
            <p:spPr bwMode="auto">
              <a:xfrm flipV="1">
                <a:off x="2282"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92" name="Line 2076"/>
              <p:cNvSpPr>
                <a:spLocks noChangeShapeType="1"/>
              </p:cNvSpPr>
              <p:nvPr/>
            </p:nvSpPr>
            <p:spPr bwMode="auto">
              <a:xfrm flipV="1">
                <a:off x="2282"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93" name="Line 2077"/>
              <p:cNvSpPr>
                <a:spLocks noChangeShapeType="1"/>
              </p:cNvSpPr>
              <p:nvPr/>
            </p:nvSpPr>
            <p:spPr bwMode="auto">
              <a:xfrm flipV="1">
                <a:off x="2282"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94" name="Line 2078"/>
              <p:cNvSpPr>
                <a:spLocks noChangeShapeType="1"/>
              </p:cNvSpPr>
              <p:nvPr/>
            </p:nvSpPr>
            <p:spPr bwMode="auto">
              <a:xfrm flipV="1">
                <a:off x="2282"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95" name="Line 2079"/>
              <p:cNvSpPr>
                <a:spLocks noChangeShapeType="1"/>
              </p:cNvSpPr>
              <p:nvPr/>
            </p:nvSpPr>
            <p:spPr bwMode="auto">
              <a:xfrm flipV="1">
                <a:off x="2282"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96" name="Line 2080"/>
              <p:cNvSpPr>
                <a:spLocks noChangeShapeType="1"/>
              </p:cNvSpPr>
              <p:nvPr/>
            </p:nvSpPr>
            <p:spPr bwMode="auto">
              <a:xfrm flipV="1">
                <a:off x="2282"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97" name="Line 2081"/>
              <p:cNvSpPr>
                <a:spLocks noChangeShapeType="1"/>
              </p:cNvSpPr>
              <p:nvPr/>
            </p:nvSpPr>
            <p:spPr bwMode="auto">
              <a:xfrm flipV="1">
                <a:off x="2282"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98" name="Line 2082"/>
              <p:cNvSpPr>
                <a:spLocks noChangeShapeType="1"/>
              </p:cNvSpPr>
              <p:nvPr/>
            </p:nvSpPr>
            <p:spPr bwMode="auto">
              <a:xfrm flipV="1">
                <a:off x="2282"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99" name="Line 2083"/>
              <p:cNvSpPr>
                <a:spLocks noChangeShapeType="1"/>
              </p:cNvSpPr>
              <p:nvPr/>
            </p:nvSpPr>
            <p:spPr bwMode="auto">
              <a:xfrm flipV="1">
                <a:off x="2282"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00" name="Line 2084"/>
              <p:cNvSpPr>
                <a:spLocks noChangeShapeType="1"/>
              </p:cNvSpPr>
              <p:nvPr/>
            </p:nvSpPr>
            <p:spPr bwMode="auto">
              <a:xfrm flipV="1">
                <a:off x="2282"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01" name="Line 2085"/>
              <p:cNvSpPr>
                <a:spLocks noChangeShapeType="1"/>
              </p:cNvSpPr>
              <p:nvPr/>
            </p:nvSpPr>
            <p:spPr bwMode="auto">
              <a:xfrm flipV="1">
                <a:off x="2282"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02" name="Line 2086"/>
              <p:cNvSpPr>
                <a:spLocks noChangeShapeType="1"/>
              </p:cNvSpPr>
              <p:nvPr/>
            </p:nvSpPr>
            <p:spPr bwMode="auto">
              <a:xfrm flipV="1">
                <a:off x="2282"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03" name="Line 2087"/>
              <p:cNvSpPr>
                <a:spLocks noChangeShapeType="1"/>
              </p:cNvSpPr>
              <p:nvPr/>
            </p:nvSpPr>
            <p:spPr bwMode="auto">
              <a:xfrm flipV="1">
                <a:off x="2282"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04" name="Line 2088"/>
              <p:cNvSpPr>
                <a:spLocks noChangeShapeType="1"/>
              </p:cNvSpPr>
              <p:nvPr/>
            </p:nvSpPr>
            <p:spPr bwMode="auto">
              <a:xfrm flipV="1">
                <a:off x="2282"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05" name="Line 2089"/>
              <p:cNvSpPr>
                <a:spLocks noChangeShapeType="1"/>
              </p:cNvSpPr>
              <p:nvPr/>
            </p:nvSpPr>
            <p:spPr bwMode="auto">
              <a:xfrm flipV="1">
                <a:off x="2282"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06" name="Line 2090"/>
              <p:cNvSpPr>
                <a:spLocks noChangeShapeType="1"/>
              </p:cNvSpPr>
              <p:nvPr/>
            </p:nvSpPr>
            <p:spPr bwMode="auto">
              <a:xfrm flipV="1">
                <a:off x="2282"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07" name="Line 2091"/>
              <p:cNvSpPr>
                <a:spLocks noChangeShapeType="1"/>
              </p:cNvSpPr>
              <p:nvPr/>
            </p:nvSpPr>
            <p:spPr bwMode="auto">
              <a:xfrm flipV="1">
                <a:off x="2282"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08" name="Line 2092"/>
              <p:cNvSpPr>
                <a:spLocks noChangeShapeType="1"/>
              </p:cNvSpPr>
              <p:nvPr/>
            </p:nvSpPr>
            <p:spPr bwMode="auto">
              <a:xfrm flipV="1">
                <a:off x="2282"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09" name="Line 2093"/>
              <p:cNvSpPr>
                <a:spLocks noChangeShapeType="1"/>
              </p:cNvSpPr>
              <p:nvPr/>
            </p:nvSpPr>
            <p:spPr bwMode="auto">
              <a:xfrm flipV="1">
                <a:off x="2282"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10" name="Line 2094"/>
              <p:cNvSpPr>
                <a:spLocks noChangeShapeType="1"/>
              </p:cNvSpPr>
              <p:nvPr/>
            </p:nvSpPr>
            <p:spPr bwMode="auto">
              <a:xfrm flipV="1">
                <a:off x="2282"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11" name="Line 2095"/>
              <p:cNvSpPr>
                <a:spLocks noChangeShapeType="1"/>
              </p:cNvSpPr>
              <p:nvPr/>
            </p:nvSpPr>
            <p:spPr bwMode="auto">
              <a:xfrm flipV="1">
                <a:off x="2282"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12" name="Line 2096"/>
              <p:cNvSpPr>
                <a:spLocks noChangeShapeType="1"/>
              </p:cNvSpPr>
              <p:nvPr/>
            </p:nvSpPr>
            <p:spPr bwMode="auto">
              <a:xfrm flipV="1">
                <a:off x="2282"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13" name="Line 2097"/>
              <p:cNvSpPr>
                <a:spLocks noChangeShapeType="1"/>
              </p:cNvSpPr>
              <p:nvPr/>
            </p:nvSpPr>
            <p:spPr bwMode="auto">
              <a:xfrm flipV="1">
                <a:off x="2282"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14" name="Line 2098"/>
              <p:cNvSpPr>
                <a:spLocks noChangeShapeType="1"/>
              </p:cNvSpPr>
              <p:nvPr/>
            </p:nvSpPr>
            <p:spPr bwMode="auto">
              <a:xfrm flipV="1">
                <a:off x="2282"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15" name="Line 2099"/>
              <p:cNvSpPr>
                <a:spLocks noChangeShapeType="1"/>
              </p:cNvSpPr>
              <p:nvPr/>
            </p:nvSpPr>
            <p:spPr bwMode="auto">
              <a:xfrm flipV="1">
                <a:off x="2282"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16" name="Line 2100"/>
              <p:cNvSpPr>
                <a:spLocks noChangeShapeType="1"/>
              </p:cNvSpPr>
              <p:nvPr/>
            </p:nvSpPr>
            <p:spPr bwMode="auto">
              <a:xfrm flipV="1">
                <a:off x="2282"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17" name="Line 2101"/>
              <p:cNvSpPr>
                <a:spLocks noChangeShapeType="1"/>
              </p:cNvSpPr>
              <p:nvPr/>
            </p:nvSpPr>
            <p:spPr bwMode="auto">
              <a:xfrm flipV="1">
                <a:off x="2282"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18" name="Line 2102"/>
              <p:cNvSpPr>
                <a:spLocks noChangeShapeType="1"/>
              </p:cNvSpPr>
              <p:nvPr/>
            </p:nvSpPr>
            <p:spPr bwMode="auto">
              <a:xfrm flipV="1">
                <a:off x="2282"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19" name="Line 2103"/>
              <p:cNvSpPr>
                <a:spLocks noChangeShapeType="1"/>
              </p:cNvSpPr>
              <p:nvPr/>
            </p:nvSpPr>
            <p:spPr bwMode="auto">
              <a:xfrm flipV="1">
                <a:off x="2282"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20" name="Line 2104"/>
              <p:cNvSpPr>
                <a:spLocks noChangeShapeType="1"/>
              </p:cNvSpPr>
              <p:nvPr/>
            </p:nvSpPr>
            <p:spPr bwMode="auto">
              <a:xfrm flipV="1">
                <a:off x="2282"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21" name="Line 2105"/>
              <p:cNvSpPr>
                <a:spLocks noChangeShapeType="1"/>
              </p:cNvSpPr>
              <p:nvPr/>
            </p:nvSpPr>
            <p:spPr bwMode="auto">
              <a:xfrm flipV="1">
                <a:off x="2282"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22" name="Line 2106"/>
              <p:cNvSpPr>
                <a:spLocks noChangeShapeType="1"/>
              </p:cNvSpPr>
              <p:nvPr/>
            </p:nvSpPr>
            <p:spPr bwMode="auto">
              <a:xfrm flipV="1">
                <a:off x="2282"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23" name="Line 2107"/>
              <p:cNvSpPr>
                <a:spLocks noChangeShapeType="1"/>
              </p:cNvSpPr>
              <p:nvPr/>
            </p:nvSpPr>
            <p:spPr bwMode="auto">
              <a:xfrm flipV="1">
                <a:off x="2282"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24" name="Line 2108"/>
              <p:cNvSpPr>
                <a:spLocks noChangeShapeType="1"/>
              </p:cNvSpPr>
              <p:nvPr/>
            </p:nvSpPr>
            <p:spPr bwMode="auto">
              <a:xfrm flipV="1">
                <a:off x="2282"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25" name="Line 2109"/>
              <p:cNvSpPr>
                <a:spLocks noChangeShapeType="1"/>
              </p:cNvSpPr>
              <p:nvPr/>
            </p:nvSpPr>
            <p:spPr bwMode="auto">
              <a:xfrm flipV="1">
                <a:off x="2282"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26" name="Line 2110"/>
              <p:cNvSpPr>
                <a:spLocks noChangeShapeType="1"/>
              </p:cNvSpPr>
              <p:nvPr/>
            </p:nvSpPr>
            <p:spPr bwMode="auto">
              <a:xfrm flipV="1">
                <a:off x="2282"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27" name="Line 2111"/>
              <p:cNvSpPr>
                <a:spLocks noChangeShapeType="1"/>
              </p:cNvSpPr>
              <p:nvPr/>
            </p:nvSpPr>
            <p:spPr bwMode="auto">
              <a:xfrm flipV="1">
                <a:off x="2282"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28" name="Line 2112"/>
              <p:cNvSpPr>
                <a:spLocks noChangeShapeType="1"/>
              </p:cNvSpPr>
              <p:nvPr/>
            </p:nvSpPr>
            <p:spPr bwMode="auto">
              <a:xfrm flipV="1">
                <a:off x="2282"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29" name="Line 2113"/>
              <p:cNvSpPr>
                <a:spLocks noChangeShapeType="1"/>
              </p:cNvSpPr>
              <p:nvPr/>
            </p:nvSpPr>
            <p:spPr bwMode="auto">
              <a:xfrm flipV="1">
                <a:off x="2282"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30" name="Line 2114"/>
              <p:cNvSpPr>
                <a:spLocks noChangeShapeType="1"/>
              </p:cNvSpPr>
              <p:nvPr/>
            </p:nvSpPr>
            <p:spPr bwMode="auto">
              <a:xfrm flipV="1">
                <a:off x="2282"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31" name="Line 2115"/>
              <p:cNvSpPr>
                <a:spLocks noChangeShapeType="1"/>
              </p:cNvSpPr>
              <p:nvPr/>
            </p:nvSpPr>
            <p:spPr bwMode="auto">
              <a:xfrm flipV="1">
                <a:off x="2282"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32" name="Line 2116"/>
              <p:cNvSpPr>
                <a:spLocks noChangeShapeType="1"/>
              </p:cNvSpPr>
              <p:nvPr/>
            </p:nvSpPr>
            <p:spPr bwMode="auto">
              <a:xfrm flipV="1">
                <a:off x="2282"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33" name="Line 2117"/>
              <p:cNvSpPr>
                <a:spLocks noChangeShapeType="1"/>
              </p:cNvSpPr>
              <p:nvPr/>
            </p:nvSpPr>
            <p:spPr bwMode="auto">
              <a:xfrm flipV="1">
                <a:off x="2282"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34" name="Line 2118"/>
              <p:cNvSpPr>
                <a:spLocks noChangeShapeType="1"/>
              </p:cNvSpPr>
              <p:nvPr/>
            </p:nvSpPr>
            <p:spPr bwMode="auto">
              <a:xfrm flipV="1">
                <a:off x="2282"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35" name="Line 2119"/>
              <p:cNvSpPr>
                <a:spLocks noChangeShapeType="1"/>
              </p:cNvSpPr>
              <p:nvPr/>
            </p:nvSpPr>
            <p:spPr bwMode="auto">
              <a:xfrm flipV="1">
                <a:off x="2282"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36" name="Line 2120"/>
              <p:cNvSpPr>
                <a:spLocks noChangeShapeType="1"/>
              </p:cNvSpPr>
              <p:nvPr/>
            </p:nvSpPr>
            <p:spPr bwMode="auto">
              <a:xfrm flipV="1">
                <a:off x="2282"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37" name="Line 2121"/>
              <p:cNvSpPr>
                <a:spLocks noChangeShapeType="1"/>
              </p:cNvSpPr>
              <p:nvPr/>
            </p:nvSpPr>
            <p:spPr bwMode="auto">
              <a:xfrm flipV="1">
                <a:off x="2282"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38" name="Line 2122"/>
              <p:cNvSpPr>
                <a:spLocks noChangeShapeType="1"/>
              </p:cNvSpPr>
              <p:nvPr/>
            </p:nvSpPr>
            <p:spPr bwMode="auto">
              <a:xfrm flipV="1">
                <a:off x="2282"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39" name="Line 2123"/>
              <p:cNvSpPr>
                <a:spLocks noChangeShapeType="1"/>
              </p:cNvSpPr>
              <p:nvPr/>
            </p:nvSpPr>
            <p:spPr bwMode="auto">
              <a:xfrm flipV="1">
                <a:off x="2282"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40" name="Line 2124"/>
              <p:cNvSpPr>
                <a:spLocks noChangeShapeType="1"/>
              </p:cNvSpPr>
              <p:nvPr/>
            </p:nvSpPr>
            <p:spPr bwMode="auto">
              <a:xfrm flipV="1">
                <a:off x="2282"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41" name="Line 2125"/>
              <p:cNvSpPr>
                <a:spLocks noChangeShapeType="1"/>
              </p:cNvSpPr>
              <p:nvPr/>
            </p:nvSpPr>
            <p:spPr bwMode="auto">
              <a:xfrm flipV="1">
                <a:off x="2282"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42" name="Line 2126"/>
              <p:cNvSpPr>
                <a:spLocks noChangeShapeType="1"/>
              </p:cNvSpPr>
              <p:nvPr/>
            </p:nvSpPr>
            <p:spPr bwMode="auto">
              <a:xfrm flipV="1">
                <a:off x="2282"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43" name="Line 2127"/>
              <p:cNvSpPr>
                <a:spLocks noChangeShapeType="1"/>
              </p:cNvSpPr>
              <p:nvPr/>
            </p:nvSpPr>
            <p:spPr bwMode="auto">
              <a:xfrm flipV="1">
                <a:off x="2282"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44" name="Line 2128"/>
              <p:cNvSpPr>
                <a:spLocks noChangeShapeType="1"/>
              </p:cNvSpPr>
              <p:nvPr/>
            </p:nvSpPr>
            <p:spPr bwMode="auto">
              <a:xfrm flipV="1">
                <a:off x="2282"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45" name="Line 2129"/>
              <p:cNvSpPr>
                <a:spLocks noChangeShapeType="1"/>
              </p:cNvSpPr>
              <p:nvPr/>
            </p:nvSpPr>
            <p:spPr bwMode="auto">
              <a:xfrm flipV="1">
                <a:off x="2282"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46" name="Line 2130"/>
              <p:cNvSpPr>
                <a:spLocks noChangeShapeType="1"/>
              </p:cNvSpPr>
              <p:nvPr/>
            </p:nvSpPr>
            <p:spPr bwMode="auto">
              <a:xfrm flipV="1">
                <a:off x="2282"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47" name="Line 2131"/>
              <p:cNvSpPr>
                <a:spLocks noChangeShapeType="1"/>
              </p:cNvSpPr>
              <p:nvPr/>
            </p:nvSpPr>
            <p:spPr bwMode="auto">
              <a:xfrm flipV="1">
                <a:off x="2282"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48" name="Line 2132"/>
              <p:cNvSpPr>
                <a:spLocks noChangeShapeType="1"/>
              </p:cNvSpPr>
              <p:nvPr/>
            </p:nvSpPr>
            <p:spPr bwMode="auto">
              <a:xfrm flipV="1">
                <a:off x="2282"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49" name="Line 2133"/>
              <p:cNvSpPr>
                <a:spLocks noChangeShapeType="1"/>
              </p:cNvSpPr>
              <p:nvPr/>
            </p:nvSpPr>
            <p:spPr bwMode="auto">
              <a:xfrm flipV="1">
                <a:off x="2282"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50" name="Line 2134"/>
              <p:cNvSpPr>
                <a:spLocks noChangeShapeType="1"/>
              </p:cNvSpPr>
              <p:nvPr/>
            </p:nvSpPr>
            <p:spPr bwMode="auto">
              <a:xfrm flipV="1">
                <a:off x="2282"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51" name="Line 2135"/>
              <p:cNvSpPr>
                <a:spLocks noChangeShapeType="1"/>
              </p:cNvSpPr>
              <p:nvPr/>
            </p:nvSpPr>
            <p:spPr bwMode="auto">
              <a:xfrm flipV="1">
                <a:off x="2282"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52" name="Line 2136"/>
              <p:cNvSpPr>
                <a:spLocks noChangeShapeType="1"/>
              </p:cNvSpPr>
              <p:nvPr/>
            </p:nvSpPr>
            <p:spPr bwMode="auto">
              <a:xfrm flipV="1">
                <a:off x="2282"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53" name="Line 2137"/>
              <p:cNvSpPr>
                <a:spLocks noChangeShapeType="1"/>
              </p:cNvSpPr>
              <p:nvPr/>
            </p:nvSpPr>
            <p:spPr bwMode="auto">
              <a:xfrm flipV="1">
                <a:off x="2282"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54" name="Line 2138"/>
              <p:cNvSpPr>
                <a:spLocks noChangeShapeType="1"/>
              </p:cNvSpPr>
              <p:nvPr/>
            </p:nvSpPr>
            <p:spPr bwMode="auto">
              <a:xfrm flipV="1">
                <a:off x="2282"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55" name="Line 2139"/>
              <p:cNvSpPr>
                <a:spLocks noChangeShapeType="1"/>
              </p:cNvSpPr>
              <p:nvPr/>
            </p:nvSpPr>
            <p:spPr bwMode="auto">
              <a:xfrm flipV="1">
                <a:off x="2282"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56" name="Line 2140"/>
              <p:cNvSpPr>
                <a:spLocks noChangeShapeType="1"/>
              </p:cNvSpPr>
              <p:nvPr/>
            </p:nvSpPr>
            <p:spPr bwMode="auto">
              <a:xfrm flipV="1">
                <a:off x="2282"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57" name="Line 2141"/>
              <p:cNvSpPr>
                <a:spLocks noChangeShapeType="1"/>
              </p:cNvSpPr>
              <p:nvPr/>
            </p:nvSpPr>
            <p:spPr bwMode="auto">
              <a:xfrm flipV="1">
                <a:off x="2282"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58" name="Line 2142"/>
              <p:cNvSpPr>
                <a:spLocks noChangeShapeType="1"/>
              </p:cNvSpPr>
              <p:nvPr/>
            </p:nvSpPr>
            <p:spPr bwMode="auto">
              <a:xfrm flipV="1">
                <a:off x="2282"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59" name="Line 2143"/>
              <p:cNvSpPr>
                <a:spLocks noChangeShapeType="1"/>
              </p:cNvSpPr>
              <p:nvPr/>
            </p:nvSpPr>
            <p:spPr bwMode="auto">
              <a:xfrm flipV="1">
                <a:off x="2282"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60" name="Line 2144"/>
              <p:cNvSpPr>
                <a:spLocks noChangeShapeType="1"/>
              </p:cNvSpPr>
              <p:nvPr/>
            </p:nvSpPr>
            <p:spPr bwMode="auto">
              <a:xfrm flipV="1">
                <a:off x="2282"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61" name="Line 2145"/>
              <p:cNvSpPr>
                <a:spLocks noChangeShapeType="1"/>
              </p:cNvSpPr>
              <p:nvPr/>
            </p:nvSpPr>
            <p:spPr bwMode="auto">
              <a:xfrm flipV="1">
                <a:off x="2282"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62" name="Line 2146"/>
              <p:cNvSpPr>
                <a:spLocks noChangeShapeType="1"/>
              </p:cNvSpPr>
              <p:nvPr/>
            </p:nvSpPr>
            <p:spPr bwMode="auto">
              <a:xfrm flipV="1">
                <a:off x="2282"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63" name="Line 2147"/>
              <p:cNvSpPr>
                <a:spLocks noChangeShapeType="1"/>
              </p:cNvSpPr>
              <p:nvPr/>
            </p:nvSpPr>
            <p:spPr bwMode="auto">
              <a:xfrm flipV="1">
                <a:off x="2282"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64" name="Line 2148"/>
              <p:cNvSpPr>
                <a:spLocks noChangeShapeType="1"/>
              </p:cNvSpPr>
              <p:nvPr/>
            </p:nvSpPr>
            <p:spPr bwMode="auto">
              <a:xfrm flipV="1">
                <a:off x="2282"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65" name="Line 2149"/>
              <p:cNvSpPr>
                <a:spLocks noChangeShapeType="1"/>
              </p:cNvSpPr>
              <p:nvPr/>
            </p:nvSpPr>
            <p:spPr bwMode="auto">
              <a:xfrm flipV="1">
                <a:off x="2282"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66" name="Line 2150"/>
              <p:cNvSpPr>
                <a:spLocks noChangeShapeType="1"/>
              </p:cNvSpPr>
              <p:nvPr/>
            </p:nvSpPr>
            <p:spPr bwMode="auto">
              <a:xfrm flipV="1">
                <a:off x="2282"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67" name="Line 2151"/>
              <p:cNvSpPr>
                <a:spLocks noChangeShapeType="1"/>
              </p:cNvSpPr>
              <p:nvPr/>
            </p:nvSpPr>
            <p:spPr bwMode="auto">
              <a:xfrm flipV="1">
                <a:off x="2282"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68" name="Line 2152"/>
              <p:cNvSpPr>
                <a:spLocks noChangeShapeType="1"/>
              </p:cNvSpPr>
              <p:nvPr/>
            </p:nvSpPr>
            <p:spPr bwMode="auto">
              <a:xfrm flipV="1">
                <a:off x="2282"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69" name="Line 2153"/>
              <p:cNvSpPr>
                <a:spLocks noChangeShapeType="1"/>
              </p:cNvSpPr>
              <p:nvPr/>
            </p:nvSpPr>
            <p:spPr bwMode="auto">
              <a:xfrm flipV="1">
                <a:off x="2282"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70" name="Line 2154"/>
              <p:cNvSpPr>
                <a:spLocks noChangeShapeType="1"/>
              </p:cNvSpPr>
              <p:nvPr/>
            </p:nvSpPr>
            <p:spPr bwMode="auto">
              <a:xfrm flipV="1">
                <a:off x="2282"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71" name="Line 2155"/>
              <p:cNvSpPr>
                <a:spLocks noChangeShapeType="1"/>
              </p:cNvSpPr>
              <p:nvPr/>
            </p:nvSpPr>
            <p:spPr bwMode="auto">
              <a:xfrm flipV="1">
                <a:off x="2282"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72" name="Line 2156"/>
              <p:cNvSpPr>
                <a:spLocks noChangeShapeType="1"/>
              </p:cNvSpPr>
              <p:nvPr/>
            </p:nvSpPr>
            <p:spPr bwMode="auto">
              <a:xfrm flipV="1">
                <a:off x="2282"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73" name="Line 2157"/>
              <p:cNvSpPr>
                <a:spLocks noChangeShapeType="1"/>
              </p:cNvSpPr>
              <p:nvPr/>
            </p:nvSpPr>
            <p:spPr bwMode="auto">
              <a:xfrm flipV="1">
                <a:off x="2282"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74" name="Line 2158"/>
              <p:cNvSpPr>
                <a:spLocks noChangeShapeType="1"/>
              </p:cNvSpPr>
              <p:nvPr/>
            </p:nvSpPr>
            <p:spPr bwMode="auto">
              <a:xfrm flipV="1">
                <a:off x="2282"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75" name="Line 2159"/>
              <p:cNvSpPr>
                <a:spLocks noChangeShapeType="1"/>
              </p:cNvSpPr>
              <p:nvPr/>
            </p:nvSpPr>
            <p:spPr bwMode="auto">
              <a:xfrm flipV="1">
                <a:off x="2282"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76" name="Line 2160"/>
              <p:cNvSpPr>
                <a:spLocks noChangeShapeType="1"/>
              </p:cNvSpPr>
              <p:nvPr/>
            </p:nvSpPr>
            <p:spPr bwMode="auto">
              <a:xfrm flipV="1">
                <a:off x="2282"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77" name="Line 2161"/>
              <p:cNvSpPr>
                <a:spLocks noChangeShapeType="1"/>
              </p:cNvSpPr>
              <p:nvPr/>
            </p:nvSpPr>
            <p:spPr bwMode="auto">
              <a:xfrm flipV="1">
                <a:off x="2282"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78" name="Line 2162"/>
              <p:cNvSpPr>
                <a:spLocks noChangeShapeType="1"/>
              </p:cNvSpPr>
              <p:nvPr/>
            </p:nvSpPr>
            <p:spPr bwMode="auto">
              <a:xfrm flipV="1">
                <a:off x="2282"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79" name="Line 2163"/>
              <p:cNvSpPr>
                <a:spLocks noChangeShapeType="1"/>
              </p:cNvSpPr>
              <p:nvPr/>
            </p:nvSpPr>
            <p:spPr bwMode="auto">
              <a:xfrm flipV="1">
                <a:off x="2282"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80" name="Line 2164"/>
              <p:cNvSpPr>
                <a:spLocks noChangeShapeType="1"/>
              </p:cNvSpPr>
              <p:nvPr/>
            </p:nvSpPr>
            <p:spPr bwMode="auto">
              <a:xfrm flipV="1">
                <a:off x="2282"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81" name="Line 2165"/>
              <p:cNvSpPr>
                <a:spLocks noChangeShapeType="1"/>
              </p:cNvSpPr>
              <p:nvPr/>
            </p:nvSpPr>
            <p:spPr bwMode="auto">
              <a:xfrm flipV="1">
                <a:off x="2282"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82" name="Line 2166"/>
              <p:cNvSpPr>
                <a:spLocks noChangeShapeType="1"/>
              </p:cNvSpPr>
              <p:nvPr/>
            </p:nvSpPr>
            <p:spPr bwMode="auto">
              <a:xfrm flipV="1">
                <a:off x="2282"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83" name="Line 2167"/>
              <p:cNvSpPr>
                <a:spLocks noChangeShapeType="1"/>
              </p:cNvSpPr>
              <p:nvPr/>
            </p:nvSpPr>
            <p:spPr bwMode="auto">
              <a:xfrm flipV="1">
                <a:off x="2282"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84" name="Line 2168"/>
              <p:cNvSpPr>
                <a:spLocks noChangeShapeType="1"/>
              </p:cNvSpPr>
              <p:nvPr/>
            </p:nvSpPr>
            <p:spPr bwMode="auto">
              <a:xfrm flipV="1">
                <a:off x="2282"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85" name="Line 2169"/>
              <p:cNvSpPr>
                <a:spLocks noChangeShapeType="1"/>
              </p:cNvSpPr>
              <p:nvPr/>
            </p:nvSpPr>
            <p:spPr bwMode="auto">
              <a:xfrm flipV="1">
                <a:off x="2282"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86" name="Line 2170"/>
              <p:cNvSpPr>
                <a:spLocks noChangeShapeType="1"/>
              </p:cNvSpPr>
              <p:nvPr/>
            </p:nvSpPr>
            <p:spPr bwMode="auto">
              <a:xfrm flipV="1">
                <a:off x="2282"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87" name="Line 2171"/>
              <p:cNvSpPr>
                <a:spLocks noChangeShapeType="1"/>
              </p:cNvSpPr>
              <p:nvPr/>
            </p:nvSpPr>
            <p:spPr bwMode="auto">
              <a:xfrm flipV="1">
                <a:off x="2282"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89" name="Line 2173"/>
              <p:cNvSpPr>
                <a:spLocks noChangeShapeType="1"/>
              </p:cNvSpPr>
              <p:nvPr/>
            </p:nvSpPr>
            <p:spPr bwMode="auto">
              <a:xfrm>
                <a:off x="2485"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90" name="Line 2174"/>
              <p:cNvSpPr>
                <a:spLocks noChangeShapeType="1"/>
              </p:cNvSpPr>
              <p:nvPr/>
            </p:nvSpPr>
            <p:spPr bwMode="auto">
              <a:xfrm flipV="1">
                <a:off x="2485"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91" name="Rectangle 2175"/>
              <p:cNvSpPr>
                <a:spLocks noChangeArrowheads="1"/>
              </p:cNvSpPr>
              <p:nvPr/>
            </p:nvSpPr>
            <p:spPr bwMode="auto">
              <a:xfrm>
                <a:off x="2405" y="2253"/>
                <a:ext cx="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000000"/>
                    </a:solidFill>
                    <a:effectLst/>
                    <a:latin typeface="Arial" panose="020B0604020202020204" pitchFamily="34" charset="0"/>
                  </a:rPr>
                  <a:t>1.0</a:t>
                </a:r>
                <a:endParaRPr kumimoji="0" lang="de-DE" altLang="de-DE" b="0" i="0" u="none" strike="noStrike" cap="none" normalizeH="0" baseline="0" dirty="0">
                  <a:ln>
                    <a:noFill/>
                  </a:ln>
                  <a:solidFill>
                    <a:schemeClr val="tx1"/>
                  </a:solidFill>
                  <a:effectLst/>
                  <a:latin typeface="Arial" panose="020B0604020202020204" pitchFamily="34" charset="0"/>
                </a:endParaRPr>
              </a:p>
            </p:txBody>
          </p:sp>
          <p:sp>
            <p:nvSpPr>
              <p:cNvPr id="2192" name="Rectangle 2176"/>
              <p:cNvSpPr>
                <a:spLocks noChangeArrowheads="1"/>
              </p:cNvSpPr>
              <p:nvPr/>
            </p:nvSpPr>
            <p:spPr bwMode="auto">
              <a:xfrm>
                <a:off x="657" y="2381"/>
                <a:ext cx="155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0" i="0" u="none" strike="noStrike" cap="none" normalizeH="0" baseline="0" dirty="0">
                    <a:ln>
                      <a:noFill/>
                    </a:ln>
                    <a:solidFill>
                      <a:srgbClr val="000000"/>
                    </a:solidFill>
                    <a:effectLst/>
                    <a:latin typeface="Arial" panose="020B0604020202020204" pitchFamily="34" charset="0"/>
                  </a:rPr>
                  <a:t>Frequency q of allele A2</a:t>
                </a:r>
                <a:endParaRPr kumimoji="0" lang="de-DE" altLang="de-DE" b="0" i="0" u="none" strike="noStrike" cap="none" normalizeH="0" baseline="0" dirty="0">
                  <a:ln>
                    <a:noFill/>
                  </a:ln>
                  <a:solidFill>
                    <a:schemeClr val="tx1"/>
                  </a:solidFill>
                  <a:effectLst/>
                  <a:latin typeface="Arial" panose="020B0604020202020204" pitchFamily="34" charset="0"/>
                </a:endParaRPr>
              </a:p>
            </p:txBody>
          </p:sp>
          <p:sp>
            <p:nvSpPr>
              <p:cNvPr id="2193" name="Freeform 2177"/>
              <p:cNvSpPr>
                <a:spLocks/>
              </p:cNvSpPr>
              <p:nvPr/>
            </p:nvSpPr>
            <p:spPr bwMode="auto">
              <a:xfrm>
                <a:off x="449" y="169"/>
                <a:ext cx="1996" cy="2037"/>
              </a:xfrm>
              <a:custGeom>
                <a:avLst/>
                <a:gdLst>
                  <a:gd name="T0" fmla="*/ 60 w 5986"/>
                  <a:gd name="T1" fmla="*/ 123 h 6110"/>
                  <a:gd name="T2" fmla="*/ 182 w 5986"/>
                  <a:gd name="T3" fmla="*/ 361 h 6110"/>
                  <a:gd name="T4" fmla="*/ 304 w 5986"/>
                  <a:gd name="T5" fmla="*/ 597 h 6110"/>
                  <a:gd name="T6" fmla="*/ 427 w 5986"/>
                  <a:gd name="T7" fmla="*/ 827 h 6110"/>
                  <a:gd name="T8" fmla="*/ 549 w 5986"/>
                  <a:gd name="T9" fmla="*/ 1051 h 6110"/>
                  <a:gd name="T10" fmla="*/ 671 w 5986"/>
                  <a:gd name="T11" fmla="*/ 1271 h 6110"/>
                  <a:gd name="T12" fmla="*/ 793 w 5986"/>
                  <a:gd name="T13" fmla="*/ 1486 h 6110"/>
                  <a:gd name="T14" fmla="*/ 916 w 5986"/>
                  <a:gd name="T15" fmla="*/ 1697 h 6110"/>
                  <a:gd name="T16" fmla="*/ 1038 w 5986"/>
                  <a:gd name="T17" fmla="*/ 1903 h 6110"/>
                  <a:gd name="T18" fmla="*/ 1160 w 5986"/>
                  <a:gd name="T19" fmla="*/ 2102 h 6110"/>
                  <a:gd name="T20" fmla="*/ 1283 w 5986"/>
                  <a:gd name="T21" fmla="*/ 2298 h 6110"/>
                  <a:gd name="T22" fmla="*/ 1405 w 5986"/>
                  <a:gd name="T23" fmla="*/ 2489 h 6110"/>
                  <a:gd name="T24" fmla="*/ 1527 w 5986"/>
                  <a:gd name="T25" fmla="*/ 2674 h 6110"/>
                  <a:gd name="T26" fmla="*/ 1648 w 5986"/>
                  <a:gd name="T27" fmla="*/ 2856 h 6110"/>
                  <a:gd name="T28" fmla="*/ 1770 w 5986"/>
                  <a:gd name="T29" fmla="*/ 3032 h 6110"/>
                  <a:gd name="T30" fmla="*/ 1893 w 5986"/>
                  <a:gd name="T31" fmla="*/ 3202 h 6110"/>
                  <a:gd name="T32" fmla="*/ 2015 w 5986"/>
                  <a:gd name="T33" fmla="*/ 3369 h 6110"/>
                  <a:gd name="T34" fmla="*/ 2137 w 5986"/>
                  <a:gd name="T35" fmla="*/ 3530 h 6110"/>
                  <a:gd name="T36" fmla="*/ 2259 w 5986"/>
                  <a:gd name="T37" fmla="*/ 3687 h 6110"/>
                  <a:gd name="T38" fmla="*/ 2382 w 5986"/>
                  <a:gd name="T39" fmla="*/ 3838 h 6110"/>
                  <a:gd name="T40" fmla="*/ 2504 w 5986"/>
                  <a:gd name="T41" fmla="*/ 3984 h 6110"/>
                  <a:gd name="T42" fmla="*/ 2626 w 5986"/>
                  <a:gd name="T43" fmla="*/ 4127 h 6110"/>
                  <a:gd name="T44" fmla="*/ 2748 w 5986"/>
                  <a:gd name="T45" fmla="*/ 4263 h 6110"/>
                  <a:gd name="T46" fmla="*/ 2871 w 5986"/>
                  <a:gd name="T47" fmla="*/ 4396 h 6110"/>
                  <a:gd name="T48" fmla="*/ 2993 w 5986"/>
                  <a:gd name="T49" fmla="*/ 4522 h 6110"/>
                  <a:gd name="T50" fmla="*/ 3114 w 5986"/>
                  <a:gd name="T51" fmla="*/ 4645 h 6110"/>
                  <a:gd name="T52" fmla="*/ 3236 w 5986"/>
                  <a:gd name="T53" fmla="*/ 4761 h 6110"/>
                  <a:gd name="T54" fmla="*/ 3358 w 5986"/>
                  <a:gd name="T55" fmla="*/ 4874 h 6110"/>
                  <a:gd name="T56" fmla="*/ 3481 w 5986"/>
                  <a:gd name="T57" fmla="*/ 4982 h 6110"/>
                  <a:gd name="T58" fmla="*/ 3603 w 5986"/>
                  <a:gd name="T59" fmla="*/ 5085 h 6110"/>
                  <a:gd name="T60" fmla="*/ 3725 w 5986"/>
                  <a:gd name="T61" fmla="*/ 5182 h 6110"/>
                  <a:gd name="T62" fmla="*/ 3848 w 5986"/>
                  <a:gd name="T63" fmla="*/ 5276 h 6110"/>
                  <a:gd name="T64" fmla="*/ 3970 w 5986"/>
                  <a:gd name="T65" fmla="*/ 5364 h 6110"/>
                  <a:gd name="T66" fmla="*/ 4092 w 5986"/>
                  <a:gd name="T67" fmla="*/ 5446 h 6110"/>
                  <a:gd name="T68" fmla="*/ 4214 w 5986"/>
                  <a:gd name="T69" fmla="*/ 5525 h 6110"/>
                  <a:gd name="T70" fmla="*/ 4337 w 5986"/>
                  <a:gd name="T71" fmla="*/ 5598 h 6110"/>
                  <a:gd name="T72" fmla="*/ 4459 w 5986"/>
                  <a:gd name="T73" fmla="*/ 5667 h 6110"/>
                  <a:gd name="T74" fmla="*/ 4581 w 5986"/>
                  <a:gd name="T75" fmla="*/ 5729 h 6110"/>
                  <a:gd name="T76" fmla="*/ 4702 w 5986"/>
                  <a:gd name="T77" fmla="*/ 5789 h 6110"/>
                  <a:gd name="T78" fmla="*/ 4824 w 5986"/>
                  <a:gd name="T79" fmla="*/ 5843 h 6110"/>
                  <a:gd name="T80" fmla="*/ 4947 w 5986"/>
                  <a:gd name="T81" fmla="*/ 5890 h 6110"/>
                  <a:gd name="T82" fmla="*/ 5069 w 5986"/>
                  <a:gd name="T83" fmla="*/ 5935 h 6110"/>
                  <a:gd name="T84" fmla="*/ 5191 w 5986"/>
                  <a:gd name="T85" fmla="*/ 5974 h 6110"/>
                  <a:gd name="T86" fmla="*/ 5313 w 5986"/>
                  <a:gd name="T87" fmla="*/ 6008 h 6110"/>
                  <a:gd name="T88" fmla="*/ 5436 w 5986"/>
                  <a:gd name="T89" fmla="*/ 6038 h 6110"/>
                  <a:gd name="T90" fmla="*/ 5558 w 5986"/>
                  <a:gd name="T91" fmla="*/ 6062 h 6110"/>
                  <a:gd name="T92" fmla="*/ 5680 w 5986"/>
                  <a:gd name="T93" fmla="*/ 6081 h 6110"/>
                  <a:gd name="T94" fmla="*/ 5803 w 5986"/>
                  <a:gd name="T95" fmla="*/ 6096 h 6110"/>
                  <a:gd name="T96" fmla="*/ 5925 w 5986"/>
                  <a:gd name="T97" fmla="*/ 6107 h 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86" h="6110">
                    <a:moveTo>
                      <a:pt x="0" y="0"/>
                    </a:moveTo>
                    <a:lnTo>
                      <a:pt x="60" y="123"/>
                    </a:lnTo>
                    <a:lnTo>
                      <a:pt x="121" y="243"/>
                    </a:lnTo>
                    <a:lnTo>
                      <a:pt x="182" y="361"/>
                    </a:lnTo>
                    <a:lnTo>
                      <a:pt x="243" y="479"/>
                    </a:lnTo>
                    <a:lnTo>
                      <a:pt x="304" y="597"/>
                    </a:lnTo>
                    <a:lnTo>
                      <a:pt x="365" y="712"/>
                    </a:lnTo>
                    <a:lnTo>
                      <a:pt x="427" y="827"/>
                    </a:lnTo>
                    <a:lnTo>
                      <a:pt x="488" y="939"/>
                    </a:lnTo>
                    <a:lnTo>
                      <a:pt x="549" y="1051"/>
                    </a:lnTo>
                    <a:lnTo>
                      <a:pt x="610" y="1163"/>
                    </a:lnTo>
                    <a:lnTo>
                      <a:pt x="671" y="1271"/>
                    </a:lnTo>
                    <a:lnTo>
                      <a:pt x="732" y="1379"/>
                    </a:lnTo>
                    <a:lnTo>
                      <a:pt x="793" y="1486"/>
                    </a:lnTo>
                    <a:lnTo>
                      <a:pt x="855" y="1592"/>
                    </a:lnTo>
                    <a:lnTo>
                      <a:pt x="916" y="1697"/>
                    </a:lnTo>
                    <a:lnTo>
                      <a:pt x="977" y="1800"/>
                    </a:lnTo>
                    <a:lnTo>
                      <a:pt x="1038" y="1903"/>
                    </a:lnTo>
                    <a:lnTo>
                      <a:pt x="1099" y="2002"/>
                    </a:lnTo>
                    <a:lnTo>
                      <a:pt x="1160" y="2102"/>
                    </a:lnTo>
                    <a:lnTo>
                      <a:pt x="1221" y="2201"/>
                    </a:lnTo>
                    <a:lnTo>
                      <a:pt x="1283" y="2298"/>
                    </a:lnTo>
                    <a:lnTo>
                      <a:pt x="1344" y="2393"/>
                    </a:lnTo>
                    <a:lnTo>
                      <a:pt x="1405" y="2489"/>
                    </a:lnTo>
                    <a:lnTo>
                      <a:pt x="1466" y="2581"/>
                    </a:lnTo>
                    <a:lnTo>
                      <a:pt x="1527" y="2674"/>
                    </a:lnTo>
                    <a:lnTo>
                      <a:pt x="1587" y="2765"/>
                    </a:lnTo>
                    <a:lnTo>
                      <a:pt x="1648" y="2856"/>
                    </a:lnTo>
                    <a:lnTo>
                      <a:pt x="1709" y="2944"/>
                    </a:lnTo>
                    <a:lnTo>
                      <a:pt x="1770" y="3032"/>
                    </a:lnTo>
                    <a:lnTo>
                      <a:pt x="1831" y="3117"/>
                    </a:lnTo>
                    <a:lnTo>
                      <a:pt x="1893" y="3202"/>
                    </a:lnTo>
                    <a:lnTo>
                      <a:pt x="1954" y="3286"/>
                    </a:lnTo>
                    <a:lnTo>
                      <a:pt x="2015" y="3369"/>
                    </a:lnTo>
                    <a:lnTo>
                      <a:pt x="2076" y="3450"/>
                    </a:lnTo>
                    <a:lnTo>
                      <a:pt x="2137" y="3530"/>
                    </a:lnTo>
                    <a:lnTo>
                      <a:pt x="2198" y="3609"/>
                    </a:lnTo>
                    <a:lnTo>
                      <a:pt x="2259" y="3687"/>
                    </a:lnTo>
                    <a:lnTo>
                      <a:pt x="2321" y="3763"/>
                    </a:lnTo>
                    <a:lnTo>
                      <a:pt x="2382" y="3838"/>
                    </a:lnTo>
                    <a:lnTo>
                      <a:pt x="2443" y="3912"/>
                    </a:lnTo>
                    <a:lnTo>
                      <a:pt x="2504" y="3984"/>
                    </a:lnTo>
                    <a:lnTo>
                      <a:pt x="2565" y="4055"/>
                    </a:lnTo>
                    <a:lnTo>
                      <a:pt x="2626" y="4127"/>
                    </a:lnTo>
                    <a:lnTo>
                      <a:pt x="2687" y="4196"/>
                    </a:lnTo>
                    <a:lnTo>
                      <a:pt x="2748" y="4263"/>
                    </a:lnTo>
                    <a:lnTo>
                      <a:pt x="2810" y="4330"/>
                    </a:lnTo>
                    <a:lnTo>
                      <a:pt x="2871" y="4396"/>
                    </a:lnTo>
                    <a:lnTo>
                      <a:pt x="2932" y="4460"/>
                    </a:lnTo>
                    <a:lnTo>
                      <a:pt x="2993" y="4522"/>
                    </a:lnTo>
                    <a:lnTo>
                      <a:pt x="3054" y="4583"/>
                    </a:lnTo>
                    <a:lnTo>
                      <a:pt x="3114" y="4645"/>
                    </a:lnTo>
                    <a:lnTo>
                      <a:pt x="3175" y="4704"/>
                    </a:lnTo>
                    <a:lnTo>
                      <a:pt x="3236" y="4761"/>
                    </a:lnTo>
                    <a:lnTo>
                      <a:pt x="3297" y="4819"/>
                    </a:lnTo>
                    <a:lnTo>
                      <a:pt x="3358" y="4874"/>
                    </a:lnTo>
                    <a:lnTo>
                      <a:pt x="3420" y="4928"/>
                    </a:lnTo>
                    <a:lnTo>
                      <a:pt x="3481" y="4982"/>
                    </a:lnTo>
                    <a:lnTo>
                      <a:pt x="3542" y="5034"/>
                    </a:lnTo>
                    <a:lnTo>
                      <a:pt x="3603" y="5085"/>
                    </a:lnTo>
                    <a:lnTo>
                      <a:pt x="3664" y="5134"/>
                    </a:lnTo>
                    <a:lnTo>
                      <a:pt x="3725" y="5182"/>
                    </a:lnTo>
                    <a:lnTo>
                      <a:pt x="3786" y="5229"/>
                    </a:lnTo>
                    <a:lnTo>
                      <a:pt x="3848" y="5276"/>
                    </a:lnTo>
                    <a:lnTo>
                      <a:pt x="3909" y="5319"/>
                    </a:lnTo>
                    <a:lnTo>
                      <a:pt x="3970" y="5364"/>
                    </a:lnTo>
                    <a:lnTo>
                      <a:pt x="4031" y="5406"/>
                    </a:lnTo>
                    <a:lnTo>
                      <a:pt x="4092" y="5446"/>
                    </a:lnTo>
                    <a:lnTo>
                      <a:pt x="4153" y="5486"/>
                    </a:lnTo>
                    <a:lnTo>
                      <a:pt x="4214" y="5525"/>
                    </a:lnTo>
                    <a:lnTo>
                      <a:pt x="4276" y="5562"/>
                    </a:lnTo>
                    <a:lnTo>
                      <a:pt x="4337" y="5598"/>
                    </a:lnTo>
                    <a:lnTo>
                      <a:pt x="4398" y="5632"/>
                    </a:lnTo>
                    <a:lnTo>
                      <a:pt x="4459" y="5667"/>
                    </a:lnTo>
                    <a:lnTo>
                      <a:pt x="4520" y="5698"/>
                    </a:lnTo>
                    <a:lnTo>
                      <a:pt x="4581" y="5729"/>
                    </a:lnTo>
                    <a:lnTo>
                      <a:pt x="4641" y="5759"/>
                    </a:lnTo>
                    <a:lnTo>
                      <a:pt x="4702" y="5789"/>
                    </a:lnTo>
                    <a:lnTo>
                      <a:pt x="4763" y="5816"/>
                    </a:lnTo>
                    <a:lnTo>
                      <a:pt x="4824" y="5843"/>
                    </a:lnTo>
                    <a:lnTo>
                      <a:pt x="4885" y="5867"/>
                    </a:lnTo>
                    <a:lnTo>
                      <a:pt x="4947" y="5890"/>
                    </a:lnTo>
                    <a:lnTo>
                      <a:pt x="5008" y="5914"/>
                    </a:lnTo>
                    <a:lnTo>
                      <a:pt x="5069" y="5935"/>
                    </a:lnTo>
                    <a:lnTo>
                      <a:pt x="5130" y="5955"/>
                    </a:lnTo>
                    <a:lnTo>
                      <a:pt x="5191" y="5974"/>
                    </a:lnTo>
                    <a:lnTo>
                      <a:pt x="5252" y="5992"/>
                    </a:lnTo>
                    <a:lnTo>
                      <a:pt x="5313" y="6008"/>
                    </a:lnTo>
                    <a:lnTo>
                      <a:pt x="5375" y="6023"/>
                    </a:lnTo>
                    <a:lnTo>
                      <a:pt x="5436" y="6038"/>
                    </a:lnTo>
                    <a:lnTo>
                      <a:pt x="5497" y="6050"/>
                    </a:lnTo>
                    <a:lnTo>
                      <a:pt x="5558" y="6062"/>
                    </a:lnTo>
                    <a:lnTo>
                      <a:pt x="5619" y="6072"/>
                    </a:lnTo>
                    <a:lnTo>
                      <a:pt x="5680" y="6081"/>
                    </a:lnTo>
                    <a:lnTo>
                      <a:pt x="5741" y="6090"/>
                    </a:lnTo>
                    <a:lnTo>
                      <a:pt x="5803" y="6096"/>
                    </a:lnTo>
                    <a:lnTo>
                      <a:pt x="5864" y="6102"/>
                    </a:lnTo>
                    <a:lnTo>
                      <a:pt x="5925" y="6107"/>
                    </a:lnTo>
                    <a:lnTo>
                      <a:pt x="5986" y="6110"/>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94" name="Freeform 2178"/>
              <p:cNvSpPr>
                <a:spLocks/>
              </p:cNvSpPr>
              <p:nvPr/>
            </p:nvSpPr>
            <p:spPr bwMode="auto">
              <a:xfrm>
                <a:off x="2445" y="2206"/>
                <a:ext cx="40" cy="0"/>
              </a:xfrm>
              <a:custGeom>
                <a:avLst/>
                <a:gdLst>
                  <a:gd name="T0" fmla="*/ 0 w 122"/>
                  <a:gd name="T1" fmla="*/ 0 h 1"/>
                  <a:gd name="T2" fmla="*/ 61 w 122"/>
                  <a:gd name="T3" fmla="*/ 1 h 1"/>
                  <a:gd name="T4" fmla="*/ 122 w 122"/>
                  <a:gd name="T5" fmla="*/ 1 h 1"/>
                </a:gdLst>
                <a:ahLst/>
                <a:cxnLst>
                  <a:cxn ang="0">
                    <a:pos x="T0" y="T1"/>
                  </a:cxn>
                  <a:cxn ang="0">
                    <a:pos x="T2" y="T3"/>
                  </a:cxn>
                  <a:cxn ang="0">
                    <a:pos x="T4" y="T5"/>
                  </a:cxn>
                </a:cxnLst>
                <a:rect l="0" t="0" r="r" b="b"/>
                <a:pathLst>
                  <a:path w="122" h="1">
                    <a:moveTo>
                      <a:pt x="0" y="0"/>
                    </a:moveTo>
                    <a:lnTo>
                      <a:pt x="61" y="1"/>
                    </a:lnTo>
                    <a:lnTo>
                      <a:pt x="122" y="1"/>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95" name="Freeform 2179"/>
              <p:cNvSpPr>
                <a:spLocks/>
              </p:cNvSpPr>
              <p:nvPr/>
            </p:nvSpPr>
            <p:spPr bwMode="auto">
              <a:xfrm>
                <a:off x="449" y="1188"/>
                <a:ext cx="1996" cy="1018"/>
              </a:xfrm>
              <a:custGeom>
                <a:avLst/>
                <a:gdLst>
                  <a:gd name="T0" fmla="*/ 60 w 5986"/>
                  <a:gd name="T1" fmla="*/ 2934 h 3055"/>
                  <a:gd name="T2" fmla="*/ 182 w 5986"/>
                  <a:gd name="T3" fmla="*/ 2700 h 3055"/>
                  <a:gd name="T4" fmla="*/ 304 w 5986"/>
                  <a:gd name="T5" fmla="*/ 2475 h 3055"/>
                  <a:gd name="T6" fmla="*/ 427 w 5986"/>
                  <a:gd name="T7" fmla="*/ 2260 h 3055"/>
                  <a:gd name="T8" fmla="*/ 549 w 5986"/>
                  <a:gd name="T9" fmla="*/ 2054 h 3055"/>
                  <a:gd name="T10" fmla="*/ 671 w 5986"/>
                  <a:gd name="T11" fmla="*/ 1859 h 3055"/>
                  <a:gd name="T12" fmla="*/ 793 w 5986"/>
                  <a:gd name="T13" fmla="*/ 1674 h 3055"/>
                  <a:gd name="T14" fmla="*/ 916 w 5986"/>
                  <a:gd name="T15" fmla="*/ 1498 h 3055"/>
                  <a:gd name="T16" fmla="*/ 1038 w 5986"/>
                  <a:gd name="T17" fmla="*/ 1331 h 3055"/>
                  <a:gd name="T18" fmla="*/ 1160 w 5986"/>
                  <a:gd name="T19" fmla="*/ 1175 h 3055"/>
                  <a:gd name="T20" fmla="*/ 1283 w 5986"/>
                  <a:gd name="T21" fmla="*/ 1028 h 3055"/>
                  <a:gd name="T22" fmla="*/ 1405 w 5986"/>
                  <a:gd name="T23" fmla="*/ 890 h 3055"/>
                  <a:gd name="T24" fmla="*/ 1527 w 5986"/>
                  <a:gd name="T25" fmla="*/ 764 h 3055"/>
                  <a:gd name="T26" fmla="*/ 1648 w 5986"/>
                  <a:gd name="T27" fmla="*/ 647 h 3055"/>
                  <a:gd name="T28" fmla="*/ 1770 w 5986"/>
                  <a:gd name="T29" fmla="*/ 540 h 3055"/>
                  <a:gd name="T30" fmla="*/ 1893 w 5986"/>
                  <a:gd name="T31" fmla="*/ 441 h 3055"/>
                  <a:gd name="T32" fmla="*/ 2015 w 5986"/>
                  <a:gd name="T33" fmla="*/ 353 h 3055"/>
                  <a:gd name="T34" fmla="*/ 2137 w 5986"/>
                  <a:gd name="T35" fmla="*/ 276 h 3055"/>
                  <a:gd name="T36" fmla="*/ 2259 w 5986"/>
                  <a:gd name="T37" fmla="*/ 207 h 3055"/>
                  <a:gd name="T38" fmla="*/ 2382 w 5986"/>
                  <a:gd name="T39" fmla="*/ 147 h 3055"/>
                  <a:gd name="T40" fmla="*/ 2504 w 5986"/>
                  <a:gd name="T41" fmla="*/ 100 h 3055"/>
                  <a:gd name="T42" fmla="*/ 2626 w 5986"/>
                  <a:gd name="T43" fmla="*/ 59 h 3055"/>
                  <a:gd name="T44" fmla="*/ 2748 w 5986"/>
                  <a:gd name="T45" fmla="*/ 31 h 3055"/>
                  <a:gd name="T46" fmla="*/ 2871 w 5986"/>
                  <a:gd name="T47" fmla="*/ 12 h 3055"/>
                  <a:gd name="T48" fmla="*/ 2993 w 5986"/>
                  <a:gd name="T49" fmla="*/ 1 h 3055"/>
                  <a:gd name="T50" fmla="*/ 3114 w 5986"/>
                  <a:gd name="T51" fmla="*/ 1 h 3055"/>
                  <a:gd name="T52" fmla="*/ 3236 w 5986"/>
                  <a:gd name="T53" fmla="*/ 12 h 3055"/>
                  <a:gd name="T54" fmla="*/ 3358 w 5986"/>
                  <a:gd name="T55" fmla="*/ 31 h 3055"/>
                  <a:gd name="T56" fmla="*/ 3481 w 5986"/>
                  <a:gd name="T57" fmla="*/ 59 h 3055"/>
                  <a:gd name="T58" fmla="*/ 3603 w 5986"/>
                  <a:gd name="T59" fmla="*/ 100 h 3055"/>
                  <a:gd name="T60" fmla="*/ 3725 w 5986"/>
                  <a:gd name="T61" fmla="*/ 147 h 3055"/>
                  <a:gd name="T62" fmla="*/ 3848 w 5986"/>
                  <a:gd name="T63" fmla="*/ 207 h 3055"/>
                  <a:gd name="T64" fmla="*/ 3970 w 5986"/>
                  <a:gd name="T65" fmla="*/ 276 h 3055"/>
                  <a:gd name="T66" fmla="*/ 4092 w 5986"/>
                  <a:gd name="T67" fmla="*/ 353 h 3055"/>
                  <a:gd name="T68" fmla="*/ 4214 w 5986"/>
                  <a:gd name="T69" fmla="*/ 441 h 3055"/>
                  <a:gd name="T70" fmla="*/ 4337 w 5986"/>
                  <a:gd name="T71" fmla="*/ 540 h 3055"/>
                  <a:gd name="T72" fmla="*/ 4459 w 5986"/>
                  <a:gd name="T73" fmla="*/ 647 h 3055"/>
                  <a:gd name="T74" fmla="*/ 4581 w 5986"/>
                  <a:gd name="T75" fmla="*/ 764 h 3055"/>
                  <a:gd name="T76" fmla="*/ 4702 w 5986"/>
                  <a:gd name="T77" fmla="*/ 890 h 3055"/>
                  <a:gd name="T78" fmla="*/ 4824 w 5986"/>
                  <a:gd name="T79" fmla="*/ 1028 h 3055"/>
                  <a:gd name="T80" fmla="*/ 4947 w 5986"/>
                  <a:gd name="T81" fmla="*/ 1175 h 3055"/>
                  <a:gd name="T82" fmla="*/ 5069 w 5986"/>
                  <a:gd name="T83" fmla="*/ 1331 h 3055"/>
                  <a:gd name="T84" fmla="*/ 5191 w 5986"/>
                  <a:gd name="T85" fmla="*/ 1498 h 3055"/>
                  <a:gd name="T86" fmla="*/ 5313 w 5986"/>
                  <a:gd name="T87" fmla="*/ 1674 h 3055"/>
                  <a:gd name="T88" fmla="*/ 5436 w 5986"/>
                  <a:gd name="T89" fmla="*/ 1859 h 3055"/>
                  <a:gd name="T90" fmla="*/ 5558 w 5986"/>
                  <a:gd name="T91" fmla="*/ 2054 h 3055"/>
                  <a:gd name="T92" fmla="*/ 5680 w 5986"/>
                  <a:gd name="T93" fmla="*/ 2260 h 3055"/>
                  <a:gd name="T94" fmla="*/ 5803 w 5986"/>
                  <a:gd name="T95" fmla="*/ 2475 h 3055"/>
                  <a:gd name="T96" fmla="*/ 5925 w 5986"/>
                  <a:gd name="T97" fmla="*/ 2700 h 3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86" h="3055">
                    <a:moveTo>
                      <a:pt x="0" y="3055"/>
                    </a:moveTo>
                    <a:lnTo>
                      <a:pt x="60" y="2934"/>
                    </a:lnTo>
                    <a:lnTo>
                      <a:pt x="121" y="2817"/>
                    </a:lnTo>
                    <a:lnTo>
                      <a:pt x="182" y="2700"/>
                    </a:lnTo>
                    <a:lnTo>
                      <a:pt x="243" y="2587"/>
                    </a:lnTo>
                    <a:lnTo>
                      <a:pt x="304" y="2475"/>
                    </a:lnTo>
                    <a:lnTo>
                      <a:pt x="365" y="2366"/>
                    </a:lnTo>
                    <a:lnTo>
                      <a:pt x="427" y="2260"/>
                    </a:lnTo>
                    <a:lnTo>
                      <a:pt x="488" y="2156"/>
                    </a:lnTo>
                    <a:lnTo>
                      <a:pt x="549" y="2054"/>
                    </a:lnTo>
                    <a:lnTo>
                      <a:pt x="610" y="1956"/>
                    </a:lnTo>
                    <a:lnTo>
                      <a:pt x="671" y="1859"/>
                    </a:lnTo>
                    <a:lnTo>
                      <a:pt x="732" y="1765"/>
                    </a:lnTo>
                    <a:lnTo>
                      <a:pt x="793" y="1674"/>
                    </a:lnTo>
                    <a:lnTo>
                      <a:pt x="855" y="1584"/>
                    </a:lnTo>
                    <a:lnTo>
                      <a:pt x="916" y="1498"/>
                    </a:lnTo>
                    <a:lnTo>
                      <a:pt x="977" y="1413"/>
                    </a:lnTo>
                    <a:lnTo>
                      <a:pt x="1038" y="1331"/>
                    </a:lnTo>
                    <a:lnTo>
                      <a:pt x="1099" y="1251"/>
                    </a:lnTo>
                    <a:lnTo>
                      <a:pt x="1160" y="1175"/>
                    </a:lnTo>
                    <a:lnTo>
                      <a:pt x="1221" y="1101"/>
                    </a:lnTo>
                    <a:lnTo>
                      <a:pt x="1283" y="1028"/>
                    </a:lnTo>
                    <a:lnTo>
                      <a:pt x="1344" y="959"/>
                    </a:lnTo>
                    <a:lnTo>
                      <a:pt x="1405" y="890"/>
                    </a:lnTo>
                    <a:lnTo>
                      <a:pt x="1466" y="826"/>
                    </a:lnTo>
                    <a:lnTo>
                      <a:pt x="1527" y="764"/>
                    </a:lnTo>
                    <a:lnTo>
                      <a:pt x="1587" y="704"/>
                    </a:lnTo>
                    <a:lnTo>
                      <a:pt x="1648" y="647"/>
                    </a:lnTo>
                    <a:lnTo>
                      <a:pt x="1709" y="592"/>
                    </a:lnTo>
                    <a:lnTo>
                      <a:pt x="1770" y="540"/>
                    </a:lnTo>
                    <a:lnTo>
                      <a:pt x="1831" y="489"/>
                    </a:lnTo>
                    <a:lnTo>
                      <a:pt x="1893" y="441"/>
                    </a:lnTo>
                    <a:lnTo>
                      <a:pt x="1954" y="397"/>
                    </a:lnTo>
                    <a:lnTo>
                      <a:pt x="2015" y="353"/>
                    </a:lnTo>
                    <a:lnTo>
                      <a:pt x="2076" y="313"/>
                    </a:lnTo>
                    <a:lnTo>
                      <a:pt x="2137" y="276"/>
                    </a:lnTo>
                    <a:lnTo>
                      <a:pt x="2198" y="240"/>
                    </a:lnTo>
                    <a:lnTo>
                      <a:pt x="2259" y="207"/>
                    </a:lnTo>
                    <a:lnTo>
                      <a:pt x="2321" y="176"/>
                    </a:lnTo>
                    <a:lnTo>
                      <a:pt x="2382" y="147"/>
                    </a:lnTo>
                    <a:lnTo>
                      <a:pt x="2443" y="122"/>
                    </a:lnTo>
                    <a:lnTo>
                      <a:pt x="2504" y="100"/>
                    </a:lnTo>
                    <a:lnTo>
                      <a:pt x="2565" y="79"/>
                    </a:lnTo>
                    <a:lnTo>
                      <a:pt x="2626" y="59"/>
                    </a:lnTo>
                    <a:lnTo>
                      <a:pt x="2687" y="45"/>
                    </a:lnTo>
                    <a:lnTo>
                      <a:pt x="2748" y="31"/>
                    </a:lnTo>
                    <a:lnTo>
                      <a:pt x="2810" y="19"/>
                    </a:lnTo>
                    <a:lnTo>
                      <a:pt x="2871" y="12"/>
                    </a:lnTo>
                    <a:lnTo>
                      <a:pt x="2932" y="6"/>
                    </a:lnTo>
                    <a:lnTo>
                      <a:pt x="2993" y="1"/>
                    </a:lnTo>
                    <a:lnTo>
                      <a:pt x="3054" y="0"/>
                    </a:lnTo>
                    <a:lnTo>
                      <a:pt x="3114" y="1"/>
                    </a:lnTo>
                    <a:lnTo>
                      <a:pt x="3175" y="6"/>
                    </a:lnTo>
                    <a:lnTo>
                      <a:pt x="3236" y="12"/>
                    </a:lnTo>
                    <a:lnTo>
                      <a:pt x="3297" y="19"/>
                    </a:lnTo>
                    <a:lnTo>
                      <a:pt x="3358" y="31"/>
                    </a:lnTo>
                    <a:lnTo>
                      <a:pt x="3420" y="45"/>
                    </a:lnTo>
                    <a:lnTo>
                      <a:pt x="3481" y="59"/>
                    </a:lnTo>
                    <a:lnTo>
                      <a:pt x="3542" y="79"/>
                    </a:lnTo>
                    <a:lnTo>
                      <a:pt x="3603" y="100"/>
                    </a:lnTo>
                    <a:lnTo>
                      <a:pt x="3664" y="122"/>
                    </a:lnTo>
                    <a:lnTo>
                      <a:pt x="3725" y="147"/>
                    </a:lnTo>
                    <a:lnTo>
                      <a:pt x="3786" y="176"/>
                    </a:lnTo>
                    <a:lnTo>
                      <a:pt x="3848" y="207"/>
                    </a:lnTo>
                    <a:lnTo>
                      <a:pt x="3909" y="240"/>
                    </a:lnTo>
                    <a:lnTo>
                      <a:pt x="3970" y="276"/>
                    </a:lnTo>
                    <a:lnTo>
                      <a:pt x="4031" y="313"/>
                    </a:lnTo>
                    <a:lnTo>
                      <a:pt x="4092" y="353"/>
                    </a:lnTo>
                    <a:lnTo>
                      <a:pt x="4153" y="397"/>
                    </a:lnTo>
                    <a:lnTo>
                      <a:pt x="4214" y="441"/>
                    </a:lnTo>
                    <a:lnTo>
                      <a:pt x="4276" y="489"/>
                    </a:lnTo>
                    <a:lnTo>
                      <a:pt x="4337" y="540"/>
                    </a:lnTo>
                    <a:lnTo>
                      <a:pt x="4398" y="592"/>
                    </a:lnTo>
                    <a:lnTo>
                      <a:pt x="4459" y="647"/>
                    </a:lnTo>
                    <a:lnTo>
                      <a:pt x="4520" y="704"/>
                    </a:lnTo>
                    <a:lnTo>
                      <a:pt x="4581" y="764"/>
                    </a:lnTo>
                    <a:lnTo>
                      <a:pt x="4641" y="826"/>
                    </a:lnTo>
                    <a:lnTo>
                      <a:pt x="4702" y="890"/>
                    </a:lnTo>
                    <a:lnTo>
                      <a:pt x="4763" y="959"/>
                    </a:lnTo>
                    <a:lnTo>
                      <a:pt x="4824" y="1028"/>
                    </a:lnTo>
                    <a:lnTo>
                      <a:pt x="4885" y="1101"/>
                    </a:lnTo>
                    <a:lnTo>
                      <a:pt x="4947" y="1175"/>
                    </a:lnTo>
                    <a:lnTo>
                      <a:pt x="5008" y="1251"/>
                    </a:lnTo>
                    <a:lnTo>
                      <a:pt x="5069" y="1331"/>
                    </a:lnTo>
                    <a:lnTo>
                      <a:pt x="5130" y="1413"/>
                    </a:lnTo>
                    <a:lnTo>
                      <a:pt x="5191" y="1498"/>
                    </a:lnTo>
                    <a:lnTo>
                      <a:pt x="5252" y="1584"/>
                    </a:lnTo>
                    <a:lnTo>
                      <a:pt x="5313" y="1674"/>
                    </a:lnTo>
                    <a:lnTo>
                      <a:pt x="5375" y="1765"/>
                    </a:lnTo>
                    <a:lnTo>
                      <a:pt x="5436" y="1859"/>
                    </a:lnTo>
                    <a:lnTo>
                      <a:pt x="5497" y="1956"/>
                    </a:lnTo>
                    <a:lnTo>
                      <a:pt x="5558" y="2054"/>
                    </a:lnTo>
                    <a:lnTo>
                      <a:pt x="5619" y="2156"/>
                    </a:lnTo>
                    <a:lnTo>
                      <a:pt x="5680" y="2260"/>
                    </a:lnTo>
                    <a:lnTo>
                      <a:pt x="5741" y="2366"/>
                    </a:lnTo>
                    <a:lnTo>
                      <a:pt x="5803" y="2475"/>
                    </a:lnTo>
                    <a:lnTo>
                      <a:pt x="5864" y="2587"/>
                    </a:lnTo>
                    <a:lnTo>
                      <a:pt x="5925" y="2700"/>
                    </a:lnTo>
                    <a:lnTo>
                      <a:pt x="5986" y="2817"/>
                    </a:lnTo>
                  </a:path>
                </a:pathLst>
              </a:custGeom>
              <a:noFill/>
              <a:ln w="25400">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96" name="Freeform 2180"/>
              <p:cNvSpPr>
                <a:spLocks/>
              </p:cNvSpPr>
              <p:nvPr/>
            </p:nvSpPr>
            <p:spPr bwMode="auto">
              <a:xfrm>
                <a:off x="2445" y="2127"/>
                <a:ext cx="40" cy="79"/>
              </a:xfrm>
              <a:custGeom>
                <a:avLst/>
                <a:gdLst>
                  <a:gd name="T0" fmla="*/ 0 w 122"/>
                  <a:gd name="T1" fmla="*/ 0 h 238"/>
                  <a:gd name="T2" fmla="*/ 61 w 122"/>
                  <a:gd name="T3" fmla="*/ 117 h 238"/>
                  <a:gd name="T4" fmla="*/ 122 w 122"/>
                  <a:gd name="T5" fmla="*/ 238 h 238"/>
                </a:gdLst>
                <a:ahLst/>
                <a:cxnLst>
                  <a:cxn ang="0">
                    <a:pos x="T0" y="T1"/>
                  </a:cxn>
                  <a:cxn ang="0">
                    <a:pos x="T2" y="T3"/>
                  </a:cxn>
                  <a:cxn ang="0">
                    <a:pos x="T4" y="T5"/>
                  </a:cxn>
                </a:cxnLst>
                <a:rect l="0" t="0" r="r" b="b"/>
                <a:pathLst>
                  <a:path w="122" h="238">
                    <a:moveTo>
                      <a:pt x="0" y="0"/>
                    </a:moveTo>
                    <a:lnTo>
                      <a:pt x="61" y="117"/>
                    </a:lnTo>
                    <a:lnTo>
                      <a:pt x="122" y="238"/>
                    </a:lnTo>
                  </a:path>
                </a:pathLst>
              </a:custGeom>
              <a:noFill/>
              <a:ln w="25400">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97" name="Freeform 2181"/>
              <p:cNvSpPr>
                <a:spLocks/>
              </p:cNvSpPr>
              <p:nvPr/>
            </p:nvSpPr>
            <p:spPr bwMode="auto">
              <a:xfrm>
                <a:off x="449" y="250"/>
                <a:ext cx="1996" cy="1956"/>
              </a:xfrm>
              <a:custGeom>
                <a:avLst/>
                <a:gdLst>
                  <a:gd name="T0" fmla="*/ 60 w 5986"/>
                  <a:gd name="T1" fmla="*/ 5868 h 5868"/>
                  <a:gd name="T2" fmla="*/ 182 w 5986"/>
                  <a:gd name="T3" fmla="*/ 5864 h 5868"/>
                  <a:gd name="T4" fmla="*/ 304 w 5986"/>
                  <a:gd name="T5" fmla="*/ 5853 h 5868"/>
                  <a:gd name="T6" fmla="*/ 427 w 5986"/>
                  <a:gd name="T7" fmla="*/ 5838 h 5868"/>
                  <a:gd name="T8" fmla="*/ 549 w 5986"/>
                  <a:gd name="T9" fmla="*/ 5819 h 5868"/>
                  <a:gd name="T10" fmla="*/ 671 w 5986"/>
                  <a:gd name="T11" fmla="*/ 5795 h 5868"/>
                  <a:gd name="T12" fmla="*/ 793 w 5986"/>
                  <a:gd name="T13" fmla="*/ 5765 h 5868"/>
                  <a:gd name="T14" fmla="*/ 916 w 5986"/>
                  <a:gd name="T15" fmla="*/ 5731 h 5868"/>
                  <a:gd name="T16" fmla="*/ 1038 w 5986"/>
                  <a:gd name="T17" fmla="*/ 5692 h 5868"/>
                  <a:gd name="T18" fmla="*/ 1160 w 5986"/>
                  <a:gd name="T19" fmla="*/ 5647 h 5868"/>
                  <a:gd name="T20" fmla="*/ 1283 w 5986"/>
                  <a:gd name="T21" fmla="*/ 5600 h 5868"/>
                  <a:gd name="T22" fmla="*/ 1405 w 5986"/>
                  <a:gd name="T23" fmla="*/ 5546 h 5868"/>
                  <a:gd name="T24" fmla="*/ 1527 w 5986"/>
                  <a:gd name="T25" fmla="*/ 5486 h 5868"/>
                  <a:gd name="T26" fmla="*/ 1648 w 5986"/>
                  <a:gd name="T27" fmla="*/ 5424 h 5868"/>
                  <a:gd name="T28" fmla="*/ 1770 w 5986"/>
                  <a:gd name="T29" fmla="*/ 5355 h 5868"/>
                  <a:gd name="T30" fmla="*/ 1893 w 5986"/>
                  <a:gd name="T31" fmla="*/ 5282 h 5868"/>
                  <a:gd name="T32" fmla="*/ 2015 w 5986"/>
                  <a:gd name="T33" fmla="*/ 5203 h 5868"/>
                  <a:gd name="T34" fmla="*/ 2137 w 5986"/>
                  <a:gd name="T35" fmla="*/ 5121 h 5868"/>
                  <a:gd name="T36" fmla="*/ 2259 w 5986"/>
                  <a:gd name="T37" fmla="*/ 5033 h 5868"/>
                  <a:gd name="T38" fmla="*/ 2382 w 5986"/>
                  <a:gd name="T39" fmla="*/ 4939 h 5868"/>
                  <a:gd name="T40" fmla="*/ 2504 w 5986"/>
                  <a:gd name="T41" fmla="*/ 4842 h 5868"/>
                  <a:gd name="T42" fmla="*/ 2626 w 5986"/>
                  <a:gd name="T43" fmla="*/ 4739 h 5868"/>
                  <a:gd name="T44" fmla="*/ 2748 w 5986"/>
                  <a:gd name="T45" fmla="*/ 4631 h 5868"/>
                  <a:gd name="T46" fmla="*/ 2871 w 5986"/>
                  <a:gd name="T47" fmla="*/ 4518 h 5868"/>
                  <a:gd name="T48" fmla="*/ 2993 w 5986"/>
                  <a:gd name="T49" fmla="*/ 4402 h 5868"/>
                  <a:gd name="T50" fmla="*/ 3114 w 5986"/>
                  <a:gd name="T51" fmla="*/ 4279 h 5868"/>
                  <a:gd name="T52" fmla="*/ 3236 w 5986"/>
                  <a:gd name="T53" fmla="*/ 4153 h 5868"/>
                  <a:gd name="T54" fmla="*/ 3358 w 5986"/>
                  <a:gd name="T55" fmla="*/ 4020 h 5868"/>
                  <a:gd name="T56" fmla="*/ 3481 w 5986"/>
                  <a:gd name="T57" fmla="*/ 3884 h 5868"/>
                  <a:gd name="T58" fmla="*/ 3603 w 5986"/>
                  <a:gd name="T59" fmla="*/ 3741 h 5868"/>
                  <a:gd name="T60" fmla="*/ 3725 w 5986"/>
                  <a:gd name="T61" fmla="*/ 3595 h 5868"/>
                  <a:gd name="T62" fmla="*/ 3848 w 5986"/>
                  <a:gd name="T63" fmla="*/ 3444 h 5868"/>
                  <a:gd name="T64" fmla="*/ 3970 w 5986"/>
                  <a:gd name="T65" fmla="*/ 3287 h 5868"/>
                  <a:gd name="T66" fmla="*/ 4092 w 5986"/>
                  <a:gd name="T67" fmla="*/ 3126 h 5868"/>
                  <a:gd name="T68" fmla="*/ 4214 w 5986"/>
                  <a:gd name="T69" fmla="*/ 2959 h 5868"/>
                  <a:gd name="T70" fmla="*/ 4337 w 5986"/>
                  <a:gd name="T71" fmla="*/ 2789 h 5868"/>
                  <a:gd name="T72" fmla="*/ 4459 w 5986"/>
                  <a:gd name="T73" fmla="*/ 2613 h 5868"/>
                  <a:gd name="T74" fmla="*/ 4581 w 5986"/>
                  <a:gd name="T75" fmla="*/ 2431 h 5868"/>
                  <a:gd name="T76" fmla="*/ 4702 w 5986"/>
                  <a:gd name="T77" fmla="*/ 2246 h 5868"/>
                  <a:gd name="T78" fmla="*/ 4824 w 5986"/>
                  <a:gd name="T79" fmla="*/ 2055 h 5868"/>
                  <a:gd name="T80" fmla="*/ 4947 w 5986"/>
                  <a:gd name="T81" fmla="*/ 1859 h 5868"/>
                  <a:gd name="T82" fmla="*/ 5069 w 5986"/>
                  <a:gd name="T83" fmla="*/ 1660 h 5868"/>
                  <a:gd name="T84" fmla="*/ 5191 w 5986"/>
                  <a:gd name="T85" fmla="*/ 1454 h 5868"/>
                  <a:gd name="T86" fmla="*/ 5313 w 5986"/>
                  <a:gd name="T87" fmla="*/ 1243 h 5868"/>
                  <a:gd name="T88" fmla="*/ 5436 w 5986"/>
                  <a:gd name="T89" fmla="*/ 1028 h 5868"/>
                  <a:gd name="T90" fmla="*/ 5558 w 5986"/>
                  <a:gd name="T91" fmla="*/ 808 h 5868"/>
                  <a:gd name="T92" fmla="*/ 5680 w 5986"/>
                  <a:gd name="T93" fmla="*/ 584 h 5868"/>
                  <a:gd name="T94" fmla="*/ 5803 w 5986"/>
                  <a:gd name="T95" fmla="*/ 354 h 5868"/>
                  <a:gd name="T96" fmla="*/ 5925 w 5986"/>
                  <a:gd name="T97" fmla="*/ 118 h 5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86" h="5868">
                    <a:moveTo>
                      <a:pt x="0" y="5868"/>
                    </a:moveTo>
                    <a:lnTo>
                      <a:pt x="60" y="5868"/>
                    </a:lnTo>
                    <a:lnTo>
                      <a:pt x="121" y="5867"/>
                    </a:lnTo>
                    <a:lnTo>
                      <a:pt x="182" y="5864"/>
                    </a:lnTo>
                    <a:lnTo>
                      <a:pt x="243" y="5859"/>
                    </a:lnTo>
                    <a:lnTo>
                      <a:pt x="304" y="5853"/>
                    </a:lnTo>
                    <a:lnTo>
                      <a:pt x="365" y="5847"/>
                    </a:lnTo>
                    <a:lnTo>
                      <a:pt x="427" y="5838"/>
                    </a:lnTo>
                    <a:lnTo>
                      <a:pt x="488" y="5829"/>
                    </a:lnTo>
                    <a:lnTo>
                      <a:pt x="549" y="5819"/>
                    </a:lnTo>
                    <a:lnTo>
                      <a:pt x="610" y="5807"/>
                    </a:lnTo>
                    <a:lnTo>
                      <a:pt x="671" y="5795"/>
                    </a:lnTo>
                    <a:lnTo>
                      <a:pt x="732" y="5780"/>
                    </a:lnTo>
                    <a:lnTo>
                      <a:pt x="793" y="5765"/>
                    </a:lnTo>
                    <a:lnTo>
                      <a:pt x="855" y="5749"/>
                    </a:lnTo>
                    <a:lnTo>
                      <a:pt x="916" y="5731"/>
                    </a:lnTo>
                    <a:lnTo>
                      <a:pt x="977" y="5712"/>
                    </a:lnTo>
                    <a:lnTo>
                      <a:pt x="1038" y="5692"/>
                    </a:lnTo>
                    <a:lnTo>
                      <a:pt x="1099" y="5671"/>
                    </a:lnTo>
                    <a:lnTo>
                      <a:pt x="1160" y="5647"/>
                    </a:lnTo>
                    <a:lnTo>
                      <a:pt x="1221" y="5624"/>
                    </a:lnTo>
                    <a:lnTo>
                      <a:pt x="1283" y="5600"/>
                    </a:lnTo>
                    <a:lnTo>
                      <a:pt x="1344" y="5573"/>
                    </a:lnTo>
                    <a:lnTo>
                      <a:pt x="1405" y="5546"/>
                    </a:lnTo>
                    <a:lnTo>
                      <a:pt x="1466" y="5516"/>
                    </a:lnTo>
                    <a:lnTo>
                      <a:pt x="1527" y="5486"/>
                    </a:lnTo>
                    <a:lnTo>
                      <a:pt x="1587" y="5455"/>
                    </a:lnTo>
                    <a:lnTo>
                      <a:pt x="1648" y="5424"/>
                    </a:lnTo>
                    <a:lnTo>
                      <a:pt x="1709" y="5389"/>
                    </a:lnTo>
                    <a:lnTo>
                      <a:pt x="1770" y="5355"/>
                    </a:lnTo>
                    <a:lnTo>
                      <a:pt x="1831" y="5319"/>
                    </a:lnTo>
                    <a:lnTo>
                      <a:pt x="1893" y="5282"/>
                    </a:lnTo>
                    <a:lnTo>
                      <a:pt x="1954" y="5243"/>
                    </a:lnTo>
                    <a:lnTo>
                      <a:pt x="2015" y="5203"/>
                    </a:lnTo>
                    <a:lnTo>
                      <a:pt x="2076" y="5163"/>
                    </a:lnTo>
                    <a:lnTo>
                      <a:pt x="2137" y="5121"/>
                    </a:lnTo>
                    <a:lnTo>
                      <a:pt x="2198" y="5076"/>
                    </a:lnTo>
                    <a:lnTo>
                      <a:pt x="2259" y="5033"/>
                    </a:lnTo>
                    <a:lnTo>
                      <a:pt x="2321" y="4986"/>
                    </a:lnTo>
                    <a:lnTo>
                      <a:pt x="2382" y="4939"/>
                    </a:lnTo>
                    <a:lnTo>
                      <a:pt x="2443" y="4891"/>
                    </a:lnTo>
                    <a:lnTo>
                      <a:pt x="2504" y="4842"/>
                    </a:lnTo>
                    <a:lnTo>
                      <a:pt x="2565" y="4791"/>
                    </a:lnTo>
                    <a:lnTo>
                      <a:pt x="2626" y="4739"/>
                    </a:lnTo>
                    <a:lnTo>
                      <a:pt x="2687" y="4685"/>
                    </a:lnTo>
                    <a:lnTo>
                      <a:pt x="2748" y="4631"/>
                    </a:lnTo>
                    <a:lnTo>
                      <a:pt x="2810" y="4576"/>
                    </a:lnTo>
                    <a:lnTo>
                      <a:pt x="2871" y="4518"/>
                    </a:lnTo>
                    <a:lnTo>
                      <a:pt x="2932" y="4461"/>
                    </a:lnTo>
                    <a:lnTo>
                      <a:pt x="2993" y="4402"/>
                    </a:lnTo>
                    <a:lnTo>
                      <a:pt x="3054" y="4340"/>
                    </a:lnTo>
                    <a:lnTo>
                      <a:pt x="3114" y="4279"/>
                    </a:lnTo>
                    <a:lnTo>
                      <a:pt x="3175" y="4217"/>
                    </a:lnTo>
                    <a:lnTo>
                      <a:pt x="3236" y="4153"/>
                    </a:lnTo>
                    <a:lnTo>
                      <a:pt x="3297" y="4087"/>
                    </a:lnTo>
                    <a:lnTo>
                      <a:pt x="3358" y="4020"/>
                    </a:lnTo>
                    <a:lnTo>
                      <a:pt x="3420" y="3953"/>
                    </a:lnTo>
                    <a:lnTo>
                      <a:pt x="3481" y="3884"/>
                    </a:lnTo>
                    <a:lnTo>
                      <a:pt x="3542" y="3812"/>
                    </a:lnTo>
                    <a:lnTo>
                      <a:pt x="3603" y="3741"/>
                    </a:lnTo>
                    <a:lnTo>
                      <a:pt x="3664" y="3669"/>
                    </a:lnTo>
                    <a:lnTo>
                      <a:pt x="3725" y="3595"/>
                    </a:lnTo>
                    <a:lnTo>
                      <a:pt x="3786" y="3520"/>
                    </a:lnTo>
                    <a:lnTo>
                      <a:pt x="3848" y="3444"/>
                    </a:lnTo>
                    <a:lnTo>
                      <a:pt x="3909" y="3366"/>
                    </a:lnTo>
                    <a:lnTo>
                      <a:pt x="3970" y="3287"/>
                    </a:lnTo>
                    <a:lnTo>
                      <a:pt x="4031" y="3207"/>
                    </a:lnTo>
                    <a:lnTo>
                      <a:pt x="4092" y="3126"/>
                    </a:lnTo>
                    <a:lnTo>
                      <a:pt x="4153" y="3043"/>
                    </a:lnTo>
                    <a:lnTo>
                      <a:pt x="4214" y="2959"/>
                    </a:lnTo>
                    <a:lnTo>
                      <a:pt x="4276" y="2874"/>
                    </a:lnTo>
                    <a:lnTo>
                      <a:pt x="4337" y="2789"/>
                    </a:lnTo>
                    <a:lnTo>
                      <a:pt x="4398" y="2701"/>
                    </a:lnTo>
                    <a:lnTo>
                      <a:pt x="4459" y="2613"/>
                    </a:lnTo>
                    <a:lnTo>
                      <a:pt x="4520" y="2522"/>
                    </a:lnTo>
                    <a:lnTo>
                      <a:pt x="4581" y="2431"/>
                    </a:lnTo>
                    <a:lnTo>
                      <a:pt x="4641" y="2338"/>
                    </a:lnTo>
                    <a:lnTo>
                      <a:pt x="4702" y="2246"/>
                    </a:lnTo>
                    <a:lnTo>
                      <a:pt x="4763" y="2150"/>
                    </a:lnTo>
                    <a:lnTo>
                      <a:pt x="4824" y="2055"/>
                    </a:lnTo>
                    <a:lnTo>
                      <a:pt x="4885" y="1958"/>
                    </a:lnTo>
                    <a:lnTo>
                      <a:pt x="4947" y="1859"/>
                    </a:lnTo>
                    <a:lnTo>
                      <a:pt x="5008" y="1759"/>
                    </a:lnTo>
                    <a:lnTo>
                      <a:pt x="5069" y="1660"/>
                    </a:lnTo>
                    <a:lnTo>
                      <a:pt x="5130" y="1557"/>
                    </a:lnTo>
                    <a:lnTo>
                      <a:pt x="5191" y="1454"/>
                    </a:lnTo>
                    <a:lnTo>
                      <a:pt x="5252" y="1349"/>
                    </a:lnTo>
                    <a:lnTo>
                      <a:pt x="5313" y="1243"/>
                    </a:lnTo>
                    <a:lnTo>
                      <a:pt x="5375" y="1136"/>
                    </a:lnTo>
                    <a:lnTo>
                      <a:pt x="5436" y="1028"/>
                    </a:lnTo>
                    <a:lnTo>
                      <a:pt x="5497" y="920"/>
                    </a:lnTo>
                    <a:lnTo>
                      <a:pt x="5558" y="808"/>
                    </a:lnTo>
                    <a:lnTo>
                      <a:pt x="5619" y="696"/>
                    </a:lnTo>
                    <a:lnTo>
                      <a:pt x="5680" y="584"/>
                    </a:lnTo>
                    <a:lnTo>
                      <a:pt x="5741" y="469"/>
                    </a:lnTo>
                    <a:lnTo>
                      <a:pt x="5803" y="354"/>
                    </a:lnTo>
                    <a:lnTo>
                      <a:pt x="5864" y="236"/>
                    </a:lnTo>
                    <a:lnTo>
                      <a:pt x="5925" y="118"/>
                    </a:lnTo>
                    <a:lnTo>
                      <a:pt x="5986" y="0"/>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98" name="Freeform 2182"/>
              <p:cNvSpPr>
                <a:spLocks/>
              </p:cNvSpPr>
              <p:nvPr/>
            </p:nvSpPr>
            <p:spPr bwMode="auto">
              <a:xfrm>
                <a:off x="2445" y="169"/>
                <a:ext cx="40" cy="81"/>
              </a:xfrm>
              <a:custGeom>
                <a:avLst/>
                <a:gdLst>
                  <a:gd name="T0" fmla="*/ 0 w 122"/>
                  <a:gd name="T1" fmla="*/ 243 h 243"/>
                  <a:gd name="T2" fmla="*/ 61 w 122"/>
                  <a:gd name="T3" fmla="*/ 123 h 243"/>
                  <a:gd name="T4" fmla="*/ 122 w 122"/>
                  <a:gd name="T5" fmla="*/ 0 h 243"/>
                </a:gdLst>
                <a:ahLst/>
                <a:cxnLst>
                  <a:cxn ang="0">
                    <a:pos x="T0" y="T1"/>
                  </a:cxn>
                  <a:cxn ang="0">
                    <a:pos x="T2" y="T3"/>
                  </a:cxn>
                  <a:cxn ang="0">
                    <a:pos x="T4" y="T5"/>
                  </a:cxn>
                </a:cxnLst>
                <a:rect l="0" t="0" r="r" b="b"/>
                <a:pathLst>
                  <a:path w="122" h="243">
                    <a:moveTo>
                      <a:pt x="0" y="243"/>
                    </a:moveTo>
                    <a:lnTo>
                      <a:pt x="61" y="123"/>
                    </a:lnTo>
                    <a:lnTo>
                      <a:pt x="122" y="0"/>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99" name="Rectangle 2183"/>
              <p:cNvSpPr>
                <a:spLocks noChangeArrowheads="1"/>
              </p:cNvSpPr>
              <p:nvPr/>
            </p:nvSpPr>
            <p:spPr bwMode="auto">
              <a:xfrm>
                <a:off x="614" y="296"/>
                <a:ext cx="334" cy="1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00" name="Rectangle 2184"/>
              <p:cNvSpPr>
                <a:spLocks noChangeArrowheads="1"/>
              </p:cNvSpPr>
              <p:nvPr/>
            </p:nvSpPr>
            <p:spPr bwMode="auto">
              <a:xfrm>
                <a:off x="640" y="321"/>
                <a:ext cx="31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1" i="0" u="none" strike="noStrike" cap="none" normalizeH="0" baseline="0" dirty="0">
                    <a:ln>
                      <a:noFill/>
                    </a:ln>
                    <a:solidFill>
                      <a:srgbClr val="0000FF"/>
                    </a:solidFill>
                    <a:effectLst/>
                    <a:latin typeface="Arial" panose="020B0604020202020204" pitchFamily="34" charset="0"/>
                  </a:rPr>
                  <a:t>A</a:t>
                </a:r>
                <a:r>
                  <a:rPr kumimoji="0" lang="de-DE" altLang="de-DE" b="1" i="0" u="none" strike="noStrike" cap="none" normalizeH="0" baseline="-25000" dirty="0">
                    <a:ln>
                      <a:noFill/>
                    </a:ln>
                    <a:solidFill>
                      <a:srgbClr val="0000FF"/>
                    </a:solidFill>
                    <a:effectLst/>
                    <a:latin typeface="Arial" panose="020B0604020202020204" pitchFamily="34" charset="0"/>
                  </a:rPr>
                  <a:t>1</a:t>
                </a:r>
                <a:r>
                  <a:rPr kumimoji="0" lang="de-DE" altLang="de-DE" b="1" i="0" u="none" strike="noStrike" cap="none" normalizeH="0" baseline="0" dirty="0">
                    <a:ln>
                      <a:noFill/>
                    </a:ln>
                    <a:solidFill>
                      <a:srgbClr val="0000FF"/>
                    </a:solidFill>
                    <a:effectLst/>
                    <a:latin typeface="Arial" panose="020B0604020202020204" pitchFamily="34" charset="0"/>
                  </a:rPr>
                  <a:t>A</a:t>
                </a:r>
                <a:r>
                  <a:rPr kumimoji="0" lang="de-DE" altLang="de-DE" b="1" i="0" u="none" strike="noStrike" cap="none" normalizeH="0" baseline="-25000" dirty="0">
                    <a:ln>
                      <a:noFill/>
                    </a:ln>
                    <a:solidFill>
                      <a:srgbClr val="0000FF"/>
                    </a:solidFill>
                    <a:effectLst/>
                    <a:latin typeface="Arial" panose="020B0604020202020204" pitchFamily="34" charset="0"/>
                  </a:rPr>
                  <a:t>1</a:t>
                </a:r>
                <a:endParaRPr kumimoji="0" lang="de-DE" altLang="de-DE" b="0" i="0" u="none" strike="noStrike" cap="none" normalizeH="0" baseline="-25000" dirty="0">
                  <a:ln>
                    <a:noFill/>
                  </a:ln>
                  <a:solidFill>
                    <a:schemeClr val="tx1"/>
                  </a:solidFill>
                  <a:effectLst/>
                  <a:latin typeface="Arial" panose="020B0604020202020204" pitchFamily="34" charset="0"/>
                </a:endParaRPr>
              </a:p>
            </p:txBody>
          </p:sp>
          <p:sp>
            <p:nvSpPr>
              <p:cNvPr id="2201" name="Rectangle 2185"/>
              <p:cNvSpPr>
                <a:spLocks noChangeArrowheads="1"/>
              </p:cNvSpPr>
              <p:nvPr/>
            </p:nvSpPr>
            <p:spPr bwMode="auto">
              <a:xfrm>
                <a:off x="1999" y="292"/>
                <a:ext cx="334" cy="1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02" name="Rectangle 2186"/>
              <p:cNvSpPr>
                <a:spLocks noChangeArrowheads="1"/>
              </p:cNvSpPr>
              <p:nvPr/>
            </p:nvSpPr>
            <p:spPr bwMode="auto">
              <a:xfrm>
                <a:off x="1941" y="317"/>
                <a:ext cx="31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1" i="0" u="none" strike="noStrike" cap="none" normalizeH="0" baseline="0" dirty="0">
                    <a:ln>
                      <a:noFill/>
                    </a:ln>
                    <a:solidFill>
                      <a:srgbClr val="FF0000"/>
                    </a:solidFill>
                    <a:effectLst/>
                    <a:latin typeface="Arial" panose="020B0604020202020204" pitchFamily="34" charset="0"/>
                  </a:rPr>
                  <a:t>A</a:t>
                </a:r>
                <a:r>
                  <a:rPr kumimoji="0" lang="de-DE" altLang="de-DE" b="1" i="0" u="none" strike="noStrike" cap="none" normalizeH="0" baseline="-25000" dirty="0">
                    <a:ln>
                      <a:noFill/>
                    </a:ln>
                    <a:solidFill>
                      <a:srgbClr val="FF0000"/>
                    </a:solidFill>
                    <a:effectLst/>
                    <a:latin typeface="Arial" panose="020B0604020202020204" pitchFamily="34" charset="0"/>
                  </a:rPr>
                  <a:t>2</a:t>
                </a:r>
                <a:r>
                  <a:rPr kumimoji="0" lang="de-DE" altLang="de-DE" b="1" i="0" u="none" strike="noStrike" cap="none" normalizeH="0" baseline="0" dirty="0">
                    <a:ln>
                      <a:noFill/>
                    </a:ln>
                    <a:solidFill>
                      <a:srgbClr val="FF0000"/>
                    </a:solidFill>
                    <a:effectLst/>
                    <a:latin typeface="Arial" panose="020B0604020202020204" pitchFamily="34" charset="0"/>
                  </a:rPr>
                  <a:t>A</a:t>
                </a:r>
                <a:r>
                  <a:rPr kumimoji="0" lang="de-DE" altLang="de-DE" b="1" i="0" u="none" strike="noStrike" cap="none" normalizeH="0" baseline="-25000" dirty="0">
                    <a:ln>
                      <a:noFill/>
                    </a:ln>
                    <a:solidFill>
                      <a:srgbClr val="FF0000"/>
                    </a:solidFill>
                    <a:effectLst/>
                    <a:latin typeface="Arial" panose="020B0604020202020204" pitchFamily="34" charset="0"/>
                  </a:rPr>
                  <a:t>2</a:t>
                </a:r>
                <a:endParaRPr kumimoji="0" lang="de-DE" altLang="de-DE" b="0" i="0" u="none" strike="noStrike" cap="none" normalizeH="0" baseline="-25000" dirty="0">
                  <a:ln>
                    <a:noFill/>
                  </a:ln>
                  <a:solidFill>
                    <a:schemeClr val="tx1"/>
                  </a:solidFill>
                  <a:effectLst/>
                  <a:latin typeface="Arial" panose="020B0604020202020204" pitchFamily="34" charset="0"/>
                </a:endParaRPr>
              </a:p>
            </p:txBody>
          </p:sp>
          <p:sp>
            <p:nvSpPr>
              <p:cNvPr id="2203" name="Rectangle 2187"/>
              <p:cNvSpPr>
                <a:spLocks noChangeArrowheads="1"/>
              </p:cNvSpPr>
              <p:nvPr/>
            </p:nvSpPr>
            <p:spPr bwMode="auto">
              <a:xfrm>
                <a:off x="1295" y="992"/>
                <a:ext cx="334" cy="1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04" name="Rectangle 2188"/>
              <p:cNvSpPr>
                <a:spLocks noChangeArrowheads="1"/>
              </p:cNvSpPr>
              <p:nvPr/>
            </p:nvSpPr>
            <p:spPr bwMode="auto">
              <a:xfrm>
                <a:off x="1297" y="1199"/>
                <a:ext cx="31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b="1" i="0" u="none" strike="noStrike" cap="none" normalizeH="0" baseline="0" dirty="0">
                    <a:ln>
                      <a:noFill/>
                    </a:ln>
                    <a:solidFill>
                      <a:srgbClr val="800080"/>
                    </a:solidFill>
                    <a:effectLst/>
                    <a:latin typeface="Arial" panose="020B0604020202020204" pitchFamily="34" charset="0"/>
                  </a:rPr>
                  <a:t>A</a:t>
                </a:r>
                <a:r>
                  <a:rPr kumimoji="0" lang="de-DE" altLang="de-DE" b="1" i="0" u="none" strike="noStrike" cap="none" normalizeH="0" baseline="-25000" dirty="0">
                    <a:ln>
                      <a:noFill/>
                    </a:ln>
                    <a:solidFill>
                      <a:srgbClr val="800080"/>
                    </a:solidFill>
                    <a:effectLst/>
                    <a:latin typeface="Arial" panose="020B0604020202020204" pitchFamily="34" charset="0"/>
                  </a:rPr>
                  <a:t>1</a:t>
                </a:r>
                <a:r>
                  <a:rPr kumimoji="0" lang="de-DE" altLang="de-DE" b="1" i="0" u="none" strike="noStrike" cap="none" normalizeH="0" baseline="0" dirty="0">
                    <a:ln>
                      <a:noFill/>
                    </a:ln>
                    <a:solidFill>
                      <a:srgbClr val="800080"/>
                    </a:solidFill>
                    <a:effectLst/>
                    <a:latin typeface="Arial" panose="020B0604020202020204" pitchFamily="34" charset="0"/>
                  </a:rPr>
                  <a:t>A</a:t>
                </a:r>
                <a:r>
                  <a:rPr kumimoji="0" lang="de-DE" altLang="de-DE" b="1" i="0" u="none" strike="noStrike" cap="none" normalizeH="0" baseline="-25000" dirty="0">
                    <a:ln>
                      <a:noFill/>
                    </a:ln>
                    <a:solidFill>
                      <a:srgbClr val="800080"/>
                    </a:solidFill>
                    <a:effectLst/>
                    <a:latin typeface="Arial" panose="020B0604020202020204" pitchFamily="34" charset="0"/>
                  </a:rPr>
                  <a:t>2</a:t>
                </a:r>
                <a:endParaRPr kumimoji="0" lang="de-DE" altLang="de-DE" b="0" i="0" u="none" strike="noStrike" cap="none" normalizeH="0" baseline="-25000" dirty="0">
                  <a:ln>
                    <a:noFill/>
                  </a:ln>
                  <a:solidFill>
                    <a:schemeClr val="tx1"/>
                  </a:solidFill>
                  <a:effectLst/>
                  <a:latin typeface="Arial" panose="020B0604020202020204" pitchFamily="34" charset="0"/>
                </a:endParaRPr>
              </a:p>
            </p:txBody>
          </p:sp>
        </p:grpSp>
        <p:cxnSp>
          <p:nvCxnSpPr>
            <p:cNvPr id="4206" name="Straight Connector 4205"/>
            <p:cNvCxnSpPr>
              <a:endCxn id="2769" idx="0"/>
            </p:cNvCxnSpPr>
            <p:nvPr/>
          </p:nvCxnSpPr>
          <p:spPr>
            <a:xfrm flipH="1">
              <a:off x="2573628" y="507567"/>
              <a:ext cx="6348" cy="32115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8" name="Straight Connector 4207"/>
            <p:cNvCxnSpPr>
              <a:stCxn id="3688" idx="0"/>
              <a:endCxn id="3687" idx="0"/>
            </p:cNvCxnSpPr>
            <p:nvPr/>
          </p:nvCxnSpPr>
          <p:spPr>
            <a:xfrm flipH="1">
              <a:off x="957552" y="2103004"/>
              <a:ext cx="3232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88" name="TextBox 2187"/>
          <p:cNvSpPr txBox="1"/>
          <p:nvPr/>
        </p:nvSpPr>
        <p:spPr>
          <a:xfrm>
            <a:off x="5553591" y="4032404"/>
            <a:ext cx="6559781" cy="230832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With this, we can here ponder the relationship between genotype frequencies of all three genotypes (</a:t>
            </a:r>
            <a:r>
              <a:rPr lang="en-GB" dirty="0">
                <a:solidFill>
                  <a:schemeClr val="tx1">
                    <a:lumMod val="50000"/>
                    <a:lumOff val="50000"/>
                  </a:schemeClr>
                </a:solidFill>
                <a:latin typeface="Arial" panose="020B0604020202020204" pitchFamily="34" charset="0"/>
                <a:cs typeface="Arial" panose="020B0604020202020204" pitchFamily="34" charset="0"/>
              </a:rPr>
              <a:t>given only two alleles at that locus</a:t>
            </a:r>
            <a:r>
              <a:rPr lang="en-GB" dirty="0">
                <a:latin typeface="Arial" panose="020B0604020202020204" pitchFamily="34" charset="0"/>
                <a:cs typeface="Arial" panose="020B0604020202020204" pitchFamily="34" charset="0"/>
              </a:rPr>
              <a:t>) and the frequencies of such two alleles. At each position on the X-axis we have to imagine a different population (or a different locus of our population).</a:t>
            </a:r>
          </a:p>
          <a:p>
            <a:endParaRPr lang="en-GB" b="1" dirty="0">
              <a:solidFill>
                <a:srgbClr val="0000FF"/>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Drawing X-axis for A1 instead of for A2 is not changing the message, the picture is just symmetrically swapped.</a:t>
            </a:r>
          </a:p>
        </p:txBody>
      </p:sp>
      <p:sp>
        <p:nvSpPr>
          <p:cNvPr id="2323" name="Right Triangle 2322"/>
          <p:cNvSpPr>
            <a:spLocks noChangeAspect="1"/>
          </p:cNvSpPr>
          <p:nvPr/>
        </p:nvSpPr>
        <p:spPr>
          <a:xfrm>
            <a:off x="0" y="6623628"/>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04" name="TextBox 2603"/>
          <p:cNvSpPr txBox="1"/>
          <p:nvPr/>
        </p:nvSpPr>
        <p:spPr>
          <a:xfrm>
            <a:off x="72000" y="72000"/>
            <a:ext cx="120413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sz="2400" dirty="0">
                <a:latin typeface="Arial" panose="020B0604020202020204" pitchFamily="34" charset="0"/>
                <a:cs typeface="Arial" panose="020B0604020202020204" pitchFamily="34" charset="0"/>
              </a:rPr>
              <a:t>Genotyp </a:t>
            </a:r>
            <a:r>
              <a:rPr lang="de-DE" sz="2400" dirty="0" err="1">
                <a:latin typeface="Arial" panose="020B0604020202020204" pitchFamily="34" charset="0"/>
                <a:cs typeface="Arial" panose="020B0604020202020204" pitchFamily="34" charset="0"/>
              </a:rPr>
              <a:t>Frequencies</a:t>
            </a:r>
            <a:r>
              <a:rPr lang="de-DE" sz="2400" dirty="0">
                <a:latin typeface="Arial" panose="020B0604020202020204" pitchFamily="34" charset="0"/>
                <a:cs typeface="Arial" panose="020B0604020202020204" pitchFamily="34" charset="0"/>
              </a:rPr>
              <a:t> </a:t>
            </a:r>
            <a:r>
              <a:rPr lang="de-DE" sz="2400" i="1" dirty="0">
                <a:latin typeface="Arial" panose="020B0604020202020204" pitchFamily="34" charset="0"/>
                <a:cs typeface="Arial" panose="020B0604020202020204" pitchFamily="34" charset="0"/>
              </a:rPr>
              <a:t>versus</a:t>
            </a:r>
            <a:r>
              <a:rPr lang="de-DE" sz="2400" dirty="0">
                <a:latin typeface="Arial" panose="020B0604020202020204" pitchFamily="34" charset="0"/>
                <a:cs typeface="Arial" panose="020B0604020202020204" pitchFamily="34" charset="0"/>
              </a:rPr>
              <a:t> Allele </a:t>
            </a:r>
            <a:r>
              <a:rPr lang="de-DE" sz="2400" dirty="0" err="1">
                <a:latin typeface="Arial" panose="020B0604020202020204" pitchFamily="34" charset="0"/>
                <a:cs typeface="Arial" panose="020B0604020202020204" pitchFamily="34" charset="0"/>
              </a:rPr>
              <a:t>Frequencies</a:t>
            </a:r>
            <a:r>
              <a:rPr lang="de-DE" sz="2400" dirty="0">
                <a:latin typeface="Arial" panose="020B0604020202020204" pitchFamily="34" charset="0"/>
                <a:cs typeface="Arial" panose="020B0604020202020204" pitchFamily="34" charset="0"/>
              </a:rPr>
              <a:t> in HWE </a:t>
            </a:r>
            <a:r>
              <a:rPr lang="de-DE" sz="2400" dirty="0" err="1">
                <a:latin typeface="Arial" panose="020B0604020202020204" pitchFamily="34" charset="0"/>
                <a:cs typeface="Arial" panose="020B0604020202020204" pitchFamily="34" charset="0"/>
              </a:rPr>
              <a:t>conditions</a:t>
            </a:r>
            <a:endParaRPr lang="en-GB" sz="2400" dirty="0">
              <a:latin typeface="Arial" panose="020B0604020202020204" pitchFamily="34" charset="0"/>
              <a:cs typeface="Arial" panose="020B0604020202020204" pitchFamily="34" charset="0"/>
            </a:endParaRPr>
          </a:p>
        </p:txBody>
      </p:sp>
      <p:sp>
        <p:nvSpPr>
          <p:cNvPr id="2766" name="Textfeld 5"/>
          <p:cNvSpPr txBox="1"/>
          <p:nvPr/>
        </p:nvSpPr>
        <p:spPr>
          <a:xfrm>
            <a:off x="11206991" y="6365558"/>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11</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2732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3" name="Group 4212"/>
          <p:cNvGrpSpPr/>
          <p:nvPr/>
        </p:nvGrpSpPr>
        <p:grpSpPr>
          <a:xfrm>
            <a:off x="220952" y="210704"/>
            <a:ext cx="5160963" cy="4114800"/>
            <a:chOff x="220952" y="210704"/>
            <a:chExt cx="5160963" cy="4114800"/>
          </a:xfrm>
          <a:effectLst>
            <a:outerShdw blurRad="50800" dist="38100" dir="2700000" algn="tl" rotWithShape="0">
              <a:prstClr val="black">
                <a:alpha val="40000"/>
              </a:prstClr>
            </a:outerShdw>
          </a:effectLst>
        </p:grpSpPr>
        <p:grpSp>
          <p:nvGrpSpPr>
            <p:cNvPr id="3" name="Group 5"/>
            <p:cNvGrpSpPr>
              <a:grpSpLocks noChangeAspect="1"/>
            </p:cNvGrpSpPr>
            <p:nvPr/>
          </p:nvGrpSpPr>
          <p:grpSpPr bwMode="auto">
            <a:xfrm>
              <a:off x="220952" y="210704"/>
              <a:ext cx="5160963" cy="4114800"/>
              <a:chOff x="-15" y="-4"/>
              <a:chExt cx="3251" cy="2592"/>
            </a:xfrm>
          </p:grpSpPr>
          <p:sp>
            <p:nvSpPr>
              <p:cNvPr id="4" name="AutoShape 4"/>
              <p:cNvSpPr>
                <a:spLocks noChangeAspect="1" noChangeArrowheads="1" noTextEdit="1"/>
              </p:cNvSpPr>
              <p:nvPr/>
            </p:nvSpPr>
            <p:spPr bwMode="auto">
              <a:xfrm>
                <a:off x="4" y="4"/>
                <a:ext cx="3232" cy="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5" name="Group 206"/>
              <p:cNvGrpSpPr>
                <a:grpSpLocks/>
              </p:cNvGrpSpPr>
              <p:nvPr/>
            </p:nvGrpSpPr>
            <p:grpSpPr bwMode="auto">
              <a:xfrm>
                <a:off x="4" y="-4"/>
                <a:ext cx="3232" cy="2584"/>
                <a:chOff x="4" y="-4"/>
                <a:chExt cx="3232" cy="2584"/>
              </a:xfrm>
            </p:grpSpPr>
            <p:sp>
              <p:nvSpPr>
                <p:cNvPr id="4005" name="Rectangle 6"/>
                <p:cNvSpPr>
                  <a:spLocks noChangeArrowheads="1"/>
                </p:cNvSpPr>
                <p:nvPr/>
              </p:nvSpPr>
              <p:spPr bwMode="auto">
                <a:xfrm>
                  <a:off x="4" y="-4"/>
                  <a:ext cx="3232" cy="25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06" name="Line 7"/>
                <p:cNvSpPr>
                  <a:spLocks noChangeShapeType="1"/>
                </p:cNvSpPr>
                <p:nvPr/>
              </p:nvSpPr>
              <p:spPr bwMode="auto">
                <a:xfrm flipV="1">
                  <a:off x="449" y="169"/>
                  <a:ext cx="0" cy="2037"/>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07" name="Line 8"/>
                <p:cNvSpPr>
                  <a:spLocks noChangeShapeType="1"/>
                </p:cNvSpPr>
                <p:nvPr/>
              </p:nvSpPr>
              <p:spPr bwMode="auto">
                <a:xfrm flipV="1">
                  <a:off x="2485" y="169"/>
                  <a:ext cx="0" cy="2037"/>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08" name="Line 9"/>
                <p:cNvSpPr>
                  <a:spLocks noChangeShapeType="1"/>
                </p:cNvSpPr>
                <p:nvPr/>
              </p:nvSpPr>
              <p:spPr bwMode="auto">
                <a:xfrm flipH="1">
                  <a:off x="411" y="2206"/>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09" name="Line 10"/>
                <p:cNvSpPr>
                  <a:spLocks noChangeShapeType="1"/>
                </p:cNvSpPr>
                <p:nvPr/>
              </p:nvSpPr>
              <p:spPr bwMode="auto">
                <a:xfrm>
                  <a:off x="2485" y="2206"/>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10" name="Rectangle 11"/>
                <p:cNvSpPr>
                  <a:spLocks noChangeArrowheads="1"/>
                </p:cNvSpPr>
                <p:nvPr/>
              </p:nvSpPr>
              <p:spPr bwMode="auto">
                <a:xfrm>
                  <a:off x="220" y="2253"/>
                  <a:ext cx="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a:ln>
                        <a:noFill/>
                      </a:ln>
                      <a:solidFill>
                        <a:srgbClr val="000000"/>
                      </a:solidFill>
                      <a:effectLst/>
                      <a:latin typeface="Arial" panose="020B0604020202020204" pitchFamily="34" charset="0"/>
                    </a:rPr>
                    <a:t>0.0</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
              <p:nvSpPr>
                <p:cNvPr id="4011" name="Line 12"/>
                <p:cNvSpPr>
                  <a:spLocks noChangeShapeType="1"/>
                </p:cNvSpPr>
                <p:nvPr/>
              </p:nvSpPr>
              <p:spPr bwMode="auto">
                <a:xfrm flipH="1">
                  <a:off x="411" y="2003"/>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12" name="Line 13"/>
                <p:cNvSpPr>
                  <a:spLocks noChangeShapeType="1"/>
                </p:cNvSpPr>
                <p:nvPr/>
              </p:nvSpPr>
              <p:spPr bwMode="auto">
                <a:xfrm>
                  <a:off x="2485" y="2003"/>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13" name="Line 14"/>
                <p:cNvSpPr>
                  <a:spLocks noChangeShapeType="1"/>
                </p:cNvSpPr>
                <p:nvPr/>
              </p:nvSpPr>
              <p:spPr bwMode="auto">
                <a:xfrm>
                  <a:off x="449"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14" name="Line 15"/>
                <p:cNvSpPr>
                  <a:spLocks noChangeShapeType="1"/>
                </p:cNvSpPr>
                <p:nvPr/>
              </p:nvSpPr>
              <p:spPr bwMode="auto">
                <a:xfrm>
                  <a:off x="47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15" name="Line 16"/>
                <p:cNvSpPr>
                  <a:spLocks noChangeShapeType="1"/>
                </p:cNvSpPr>
                <p:nvPr/>
              </p:nvSpPr>
              <p:spPr bwMode="auto">
                <a:xfrm>
                  <a:off x="48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16" name="Line 17"/>
                <p:cNvSpPr>
                  <a:spLocks noChangeShapeType="1"/>
                </p:cNvSpPr>
                <p:nvPr/>
              </p:nvSpPr>
              <p:spPr bwMode="auto">
                <a:xfrm>
                  <a:off x="507"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17" name="Line 18"/>
                <p:cNvSpPr>
                  <a:spLocks noChangeShapeType="1"/>
                </p:cNvSpPr>
                <p:nvPr/>
              </p:nvSpPr>
              <p:spPr bwMode="auto">
                <a:xfrm>
                  <a:off x="520"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18" name="Line 19"/>
                <p:cNvSpPr>
                  <a:spLocks noChangeShapeType="1"/>
                </p:cNvSpPr>
                <p:nvPr/>
              </p:nvSpPr>
              <p:spPr bwMode="auto">
                <a:xfrm>
                  <a:off x="54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19" name="Line 20"/>
                <p:cNvSpPr>
                  <a:spLocks noChangeShapeType="1"/>
                </p:cNvSpPr>
                <p:nvPr/>
              </p:nvSpPr>
              <p:spPr bwMode="auto">
                <a:xfrm>
                  <a:off x="55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20" name="Line 21"/>
                <p:cNvSpPr>
                  <a:spLocks noChangeShapeType="1"/>
                </p:cNvSpPr>
                <p:nvPr/>
              </p:nvSpPr>
              <p:spPr bwMode="auto">
                <a:xfrm>
                  <a:off x="57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21" name="Line 22"/>
                <p:cNvSpPr>
                  <a:spLocks noChangeShapeType="1"/>
                </p:cNvSpPr>
                <p:nvPr/>
              </p:nvSpPr>
              <p:spPr bwMode="auto">
                <a:xfrm>
                  <a:off x="591" y="2003"/>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22" name="Line 23"/>
                <p:cNvSpPr>
                  <a:spLocks noChangeShapeType="1"/>
                </p:cNvSpPr>
                <p:nvPr/>
              </p:nvSpPr>
              <p:spPr bwMode="auto">
                <a:xfrm>
                  <a:off x="613"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23" name="Line 24"/>
                <p:cNvSpPr>
                  <a:spLocks noChangeShapeType="1"/>
                </p:cNvSpPr>
                <p:nvPr/>
              </p:nvSpPr>
              <p:spPr bwMode="auto">
                <a:xfrm>
                  <a:off x="626"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24" name="Line 25"/>
                <p:cNvSpPr>
                  <a:spLocks noChangeShapeType="1"/>
                </p:cNvSpPr>
                <p:nvPr/>
              </p:nvSpPr>
              <p:spPr bwMode="auto">
                <a:xfrm>
                  <a:off x="64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25" name="Line 26"/>
                <p:cNvSpPr>
                  <a:spLocks noChangeShapeType="1"/>
                </p:cNvSpPr>
                <p:nvPr/>
              </p:nvSpPr>
              <p:spPr bwMode="auto">
                <a:xfrm>
                  <a:off x="661"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26" name="Line 27"/>
                <p:cNvSpPr>
                  <a:spLocks noChangeShapeType="1"/>
                </p:cNvSpPr>
                <p:nvPr/>
              </p:nvSpPr>
              <p:spPr bwMode="auto">
                <a:xfrm>
                  <a:off x="684" y="2003"/>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27" name="Line 28"/>
                <p:cNvSpPr>
                  <a:spLocks noChangeShapeType="1"/>
                </p:cNvSpPr>
                <p:nvPr/>
              </p:nvSpPr>
              <p:spPr bwMode="auto">
                <a:xfrm>
                  <a:off x="696"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28" name="Line 29"/>
                <p:cNvSpPr>
                  <a:spLocks noChangeShapeType="1"/>
                </p:cNvSpPr>
                <p:nvPr/>
              </p:nvSpPr>
              <p:spPr bwMode="auto">
                <a:xfrm>
                  <a:off x="719"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29" name="Line 30"/>
                <p:cNvSpPr>
                  <a:spLocks noChangeShapeType="1"/>
                </p:cNvSpPr>
                <p:nvPr/>
              </p:nvSpPr>
              <p:spPr bwMode="auto">
                <a:xfrm>
                  <a:off x="732"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30" name="Line 31"/>
                <p:cNvSpPr>
                  <a:spLocks noChangeShapeType="1"/>
                </p:cNvSpPr>
                <p:nvPr/>
              </p:nvSpPr>
              <p:spPr bwMode="auto">
                <a:xfrm>
                  <a:off x="754"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31" name="Line 32"/>
                <p:cNvSpPr>
                  <a:spLocks noChangeShapeType="1"/>
                </p:cNvSpPr>
                <p:nvPr/>
              </p:nvSpPr>
              <p:spPr bwMode="auto">
                <a:xfrm>
                  <a:off x="767"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32" name="Line 33"/>
                <p:cNvSpPr>
                  <a:spLocks noChangeShapeType="1"/>
                </p:cNvSpPr>
                <p:nvPr/>
              </p:nvSpPr>
              <p:spPr bwMode="auto">
                <a:xfrm>
                  <a:off x="789"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33" name="Line 34"/>
                <p:cNvSpPr>
                  <a:spLocks noChangeShapeType="1"/>
                </p:cNvSpPr>
                <p:nvPr/>
              </p:nvSpPr>
              <p:spPr bwMode="auto">
                <a:xfrm>
                  <a:off x="802"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34" name="Line 35"/>
                <p:cNvSpPr>
                  <a:spLocks noChangeShapeType="1"/>
                </p:cNvSpPr>
                <p:nvPr/>
              </p:nvSpPr>
              <p:spPr bwMode="auto">
                <a:xfrm>
                  <a:off x="825"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35" name="Line 36"/>
                <p:cNvSpPr>
                  <a:spLocks noChangeShapeType="1"/>
                </p:cNvSpPr>
                <p:nvPr/>
              </p:nvSpPr>
              <p:spPr bwMode="auto">
                <a:xfrm>
                  <a:off x="838"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36" name="Line 37"/>
                <p:cNvSpPr>
                  <a:spLocks noChangeShapeType="1"/>
                </p:cNvSpPr>
                <p:nvPr/>
              </p:nvSpPr>
              <p:spPr bwMode="auto">
                <a:xfrm>
                  <a:off x="860"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37" name="Line 38"/>
                <p:cNvSpPr>
                  <a:spLocks noChangeShapeType="1"/>
                </p:cNvSpPr>
                <p:nvPr/>
              </p:nvSpPr>
              <p:spPr bwMode="auto">
                <a:xfrm>
                  <a:off x="873"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38" name="Line 39"/>
                <p:cNvSpPr>
                  <a:spLocks noChangeShapeType="1"/>
                </p:cNvSpPr>
                <p:nvPr/>
              </p:nvSpPr>
              <p:spPr bwMode="auto">
                <a:xfrm>
                  <a:off x="895"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39" name="Line 40"/>
                <p:cNvSpPr>
                  <a:spLocks noChangeShapeType="1"/>
                </p:cNvSpPr>
                <p:nvPr/>
              </p:nvSpPr>
              <p:spPr bwMode="auto">
                <a:xfrm>
                  <a:off x="908"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40" name="Line 41"/>
                <p:cNvSpPr>
                  <a:spLocks noChangeShapeType="1"/>
                </p:cNvSpPr>
                <p:nvPr/>
              </p:nvSpPr>
              <p:spPr bwMode="auto">
                <a:xfrm>
                  <a:off x="931"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41" name="Line 42"/>
                <p:cNvSpPr>
                  <a:spLocks noChangeShapeType="1"/>
                </p:cNvSpPr>
                <p:nvPr/>
              </p:nvSpPr>
              <p:spPr bwMode="auto">
                <a:xfrm>
                  <a:off x="943"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42" name="Line 43"/>
                <p:cNvSpPr>
                  <a:spLocks noChangeShapeType="1"/>
                </p:cNvSpPr>
                <p:nvPr/>
              </p:nvSpPr>
              <p:spPr bwMode="auto">
                <a:xfrm>
                  <a:off x="966"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43" name="Line 44"/>
                <p:cNvSpPr>
                  <a:spLocks noChangeShapeType="1"/>
                </p:cNvSpPr>
                <p:nvPr/>
              </p:nvSpPr>
              <p:spPr bwMode="auto">
                <a:xfrm>
                  <a:off x="979"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44" name="Line 45"/>
                <p:cNvSpPr>
                  <a:spLocks noChangeShapeType="1"/>
                </p:cNvSpPr>
                <p:nvPr/>
              </p:nvSpPr>
              <p:spPr bwMode="auto">
                <a:xfrm>
                  <a:off x="1001"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45" name="Line 46"/>
                <p:cNvSpPr>
                  <a:spLocks noChangeShapeType="1"/>
                </p:cNvSpPr>
                <p:nvPr/>
              </p:nvSpPr>
              <p:spPr bwMode="auto">
                <a:xfrm>
                  <a:off x="1014"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46" name="Line 47"/>
                <p:cNvSpPr>
                  <a:spLocks noChangeShapeType="1"/>
                </p:cNvSpPr>
                <p:nvPr/>
              </p:nvSpPr>
              <p:spPr bwMode="auto">
                <a:xfrm>
                  <a:off x="1036"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47" name="Line 48"/>
                <p:cNvSpPr>
                  <a:spLocks noChangeShapeType="1"/>
                </p:cNvSpPr>
                <p:nvPr/>
              </p:nvSpPr>
              <p:spPr bwMode="auto">
                <a:xfrm>
                  <a:off x="1049"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48" name="Line 49"/>
                <p:cNvSpPr>
                  <a:spLocks noChangeShapeType="1"/>
                </p:cNvSpPr>
                <p:nvPr/>
              </p:nvSpPr>
              <p:spPr bwMode="auto">
                <a:xfrm>
                  <a:off x="107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49" name="Line 50"/>
                <p:cNvSpPr>
                  <a:spLocks noChangeShapeType="1"/>
                </p:cNvSpPr>
                <p:nvPr/>
              </p:nvSpPr>
              <p:spPr bwMode="auto">
                <a:xfrm>
                  <a:off x="108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50" name="Line 51"/>
                <p:cNvSpPr>
                  <a:spLocks noChangeShapeType="1"/>
                </p:cNvSpPr>
                <p:nvPr/>
              </p:nvSpPr>
              <p:spPr bwMode="auto">
                <a:xfrm>
                  <a:off x="1107"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51" name="Line 52"/>
                <p:cNvSpPr>
                  <a:spLocks noChangeShapeType="1"/>
                </p:cNvSpPr>
                <p:nvPr/>
              </p:nvSpPr>
              <p:spPr bwMode="auto">
                <a:xfrm>
                  <a:off x="1120"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52" name="Line 53"/>
                <p:cNvSpPr>
                  <a:spLocks noChangeShapeType="1"/>
                </p:cNvSpPr>
                <p:nvPr/>
              </p:nvSpPr>
              <p:spPr bwMode="auto">
                <a:xfrm>
                  <a:off x="114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53" name="Line 54"/>
                <p:cNvSpPr>
                  <a:spLocks noChangeShapeType="1"/>
                </p:cNvSpPr>
                <p:nvPr/>
              </p:nvSpPr>
              <p:spPr bwMode="auto">
                <a:xfrm>
                  <a:off x="115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54" name="Line 55"/>
                <p:cNvSpPr>
                  <a:spLocks noChangeShapeType="1"/>
                </p:cNvSpPr>
                <p:nvPr/>
              </p:nvSpPr>
              <p:spPr bwMode="auto">
                <a:xfrm>
                  <a:off x="117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55" name="Line 56"/>
                <p:cNvSpPr>
                  <a:spLocks noChangeShapeType="1"/>
                </p:cNvSpPr>
                <p:nvPr/>
              </p:nvSpPr>
              <p:spPr bwMode="auto">
                <a:xfrm>
                  <a:off x="1191" y="2003"/>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56" name="Line 57"/>
                <p:cNvSpPr>
                  <a:spLocks noChangeShapeType="1"/>
                </p:cNvSpPr>
                <p:nvPr/>
              </p:nvSpPr>
              <p:spPr bwMode="auto">
                <a:xfrm>
                  <a:off x="1213"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57" name="Line 58"/>
                <p:cNvSpPr>
                  <a:spLocks noChangeShapeType="1"/>
                </p:cNvSpPr>
                <p:nvPr/>
              </p:nvSpPr>
              <p:spPr bwMode="auto">
                <a:xfrm>
                  <a:off x="1226"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58" name="Line 59"/>
                <p:cNvSpPr>
                  <a:spLocks noChangeShapeType="1"/>
                </p:cNvSpPr>
                <p:nvPr/>
              </p:nvSpPr>
              <p:spPr bwMode="auto">
                <a:xfrm>
                  <a:off x="124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59" name="Line 60"/>
                <p:cNvSpPr>
                  <a:spLocks noChangeShapeType="1"/>
                </p:cNvSpPr>
                <p:nvPr/>
              </p:nvSpPr>
              <p:spPr bwMode="auto">
                <a:xfrm>
                  <a:off x="1261"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60" name="Line 61"/>
                <p:cNvSpPr>
                  <a:spLocks noChangeShapeType="1"/>
                </p:cNvSpPr>
                <p:nvPr/>
              </p:nvSpPr>
              <p:spPr bwMode="auto">
                <a:xfrm>
                  <a:off x="1283"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61" name="Line 62"/>
                <p:cNvSpPr>
                  <a:spLocks noChangeShapeType="1"/>
                </p:cNvSpPr>
                <p:nvPr/>
              </p:nvSpPr>
              <p:spPr bwMode="auto">
                <a:xfrm>
                  <a:off x="1296"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62" name="Line 63"/>
                <p:cNvSpPr>
                  <a:spLocks noChangeShapeType="1"/>
                </p:cNvSpPr>
                <p:nvPr/>
              </p:nvSpPr>
              <p:spPr bwMode="auto">
                <a:xfrm>
                  <a:off x="1319"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63" name="Line 64"/>
                <p:cNvSpPr>
                  <a:spLocks noChangeShapeType="1"/>
                </p:cNvSpPr>
                <p:nvPr/>
              </p:nvSpPr>
              <p:spPr bwMode="auto">
                <a:xfrm>
                  <a:off x="1332"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64" name="Line 65"/>
                <p:cNvSpPr>
                  <a:spLocks noChangeShapeType="1"/>
                </p:cNvSpPr>
                <p:nvPr/>
              </p:nvSpPr>
              <p:spPr bwMode="auto">
                <a:xfrm>
                  <a:off x="1354"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65" name="Line 66"/>
                <p:cNvSpPr>
                  <a:spLocks noChangeShapeType="1"/>
                </p:cNvSpPr>
                <p:nvPr/>
              </p:nvSpPr>
              <p:spPr bwMode="auto">
                <a:xfrm>
                  <a:off x="1367"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66" name="Line 67"/>
                <p:cNvSpPr>
                  <a:spLocks noChangeShapeType="1"/>
                </p:cNvSpPr>
                <p:nvPr/>
              </p:nvSpPr>
              <p:spPr bwMode="auto">
                <a:xfrm>
                  <a:off x="1389"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67" name="Line 68"/>
                <p:cNvSpPr>
                  <a:spLocks noChangeShapeType="1"/>
                </p:cNvSpPr>
                <p:nvPr/>
              </p:nvSpPr>
              <p:spPr bwMode="auto">
                <a:xfrm>
                  <a:off x="1402"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68" name="Line 69"/>
                <p:cNvSpPr>
                  <a:spLocks noChangeShapeType="1"/>
                </p:cNvSpPr>
                <p:nvPr/>
              </p:nvSpPr>
              <p:spPr bwMode="auto">
                <a:xfrm>
                  <a:off x="1425"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69" name="Line 70"/>
                <p:cNvSpPr>
                  <a:spLocks noChangeShapeType="1"/>
                </p:cNvSpPr>
                <p:nvPr/>
              </p:nvSpPr>
              <p:spPr bwMode="auto">
                <a:xfrm>
                  <a:off x="1438"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70" name="Line 71"/>
                <p:cNvSpPr>
                  <a:spLocks noChangeShapeType="1"/>
                </p:cNvSpPr>
                <p:nvPr/>
              </p:nvSpPr>
              <p:spPr bwMode="auto">
                <a:xfrm>
                  <a:off x="1460"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71" name="Line 72"/>
                <p:cNvSpPr>
                  <a:spLocks noChangeShapeType="1"/>
                </p:cNvSpPr>
                <p:nvPr/>
              </p:nvSpPr>
              <p:spPr bwMode="auto">
                <a:xfrm>
                  <a:off x="1473"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72" name="Line 73"/>
                <p:cNvSpPr>
                  <a:spLocks noChangeShapeType="1"/>
                </p:cNvSpPr>
                <p:nvPr/>
              </p:nvSpPr>
              <p:spPr bwMode="auto">
                <a:xfrm>
                  <a:off x="1495"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73" name="Line 74"/>
                <p:cNvSpPr>
                  <a:spLocks noChangeShapeType="1"/>
                </p:cNvSpPr>
                <p:nvPr/>
              </p:nvSpPr>
              <p:spPr bwMode="auto">
                <a:xfrm>
                  <a:off x="1508"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74" name="Line 75"/>
                <p:cNvSpPr>
                  <a:spLocks noChangeShapeType="1"/>
                </p:cNvSpPr>
                <p:nvPr/>
              </p:nvSpPr>
              <p:spPr bwMode="auto">
                <a:xfrm>
                  <a:off x="1531"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75" name="Line 76"/>
                <p:cNvSpPr>
                  <a:spLocks noChangeShapeType="1"/>
                </p:cNvSpPr>
                <p:nvPr/>
              </p:nvSpPr>
              <p:spPr bwMode="auto">
                <a:xfrm>
                  <a:off x="1543"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76" name="Line 77"/>
                <p:cNvSpPr>
                  <a:spLocks noChangeShapeType="1"/>
                </p:cNvSpPr>
                <p:nvPr/>
              </p:nvSpPr>
              <p:spPr bwMode="auto">
                <a:xfrm>
                  <a:off x="1566"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77" name="Line 78"/>
                <p:cNvSpPr>
                  <a:spLocks noChangeShapeType="1"/>
                </p:cNvSpPr>
                <p:nvPr/>
              </p:nvSpPr>
              <p:spPr bwMode="auto">
                <a:xfrm>
                  <a:off x="1579"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78" name="Line 79"/>
                <p:cNvSpPr>
                  <a:spLocks noChangeShapeType="1"/>
                </p:cNvSpPr>
                <p:nvPr/>
              </p:nvSpPr>
              <p:spPr bwMode="auto">
                <a:xfrm>
                  <a:off x="1601"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79" name="Line 80"/>
                <p:cNvSpPr>
                  <a:spLocks noChangeShapeType="1"/>
                </p:cNvSpPr>
                <p:nvPr/>
              </p:nvSpPr>
              <p:spPr bwMode="auto">
                <a:xfrm>
                  <a:off x="1614"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80" name="Line 81"/>
                <p:cNvSpPr>
                  <a:spLocks noChangeShapeType="1"/>
                </p:cNvSpPr>
                <p:nvPr/>
              </p:nvSpPr>
              <p:spPr bwMode="auto">
                <a:xfrm>
                  <a:off x="1636"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81" name="Line 82"/>
                <p:cNvSpPr>
                  <a:spLocks noChangeShapeType="1"/>
                </p:cNvSpPr>
                <p:nvPr/>
              </p:nvSpPr>
              <p:spPr bwMode="auto">
                <a:xfrm>
                  <a:off x="1649"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82" name="Line 83"/>
                <p:cNvSpPr>
                  <a:spLocks noChangeShapeType="1"/>
                </p:cNvSpPr>
                <p:nvPr/>
              </p:nvSpPr>
              <p:spPr bwMode="auto">
                <a:xfrm>
                  <a:off x="167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83" name="Line 84"/>
                <p:cNvSpPr>
                  <a:spLocks noChangeShapeType="1"/>
                </p:cNvSpPr>
                <p:nvPr/>
              </p:nvSpPr>
              <p:spPr bwMode="auto">
                <a:xfrm>
                  <a:off x="168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84" name="Line 85"/>
                <p:cNvSpPr>
                  <a:spLocks noChangeShapeType="1"/>
                </p:cNvSpPr>
                <p:nvPr/>
              </p:nvSpPr>
              <p:spPr bwMode="auto">
                <a:xfrm>
                  <a:off x="1707"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85" name="Line 86"/>
                <p:cNvSpPr>
                  <a:spLocks noChangeShapeType="1"/>
                </p:cNvSpPr>
                <p:nvPr/>
              </p:nvSpPr>
              <p:spPr bwMode="auto">
                <a:xfrm>
                  <a:off x="1720"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86" name="Line 87"/>
                <p:cNvSpPr>
                  <a:spLocks noChangeShapeType="1"/>
                </p:cNvSpPr>
                <p:nvPr/>
              </p:nvSpPr>
              <p:spPr bwMode="auto">
                <a:xfrm>
                  <a:off x="174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87" name="Line 88"/>
                <p:cNvSpPr>
                  <a:spLocks noChangeShapeType="1"/>
                </p:cNvSpPr>
                <p:nvPr/>
              </p:nvSpPr>
              <p:spPr bwMode="auto">
                <a:xfrm>
                  <a:off x="175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88" name="Line 89"/>
                <p:cNvSpPr>
                  <a:spLocks noChangeShapeType="1"/>
                </p:cNvSpPr>
                <p:nvPr/>
              </p:nvSpPr>
              <p:spPr bwMode="auto">
                <a:xfrm>
                  <a:off x="177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89" name="Line 90"/>
                <p:cNvSpPr>
                  <a:spLocks noChangeShapeType="1"/>
                </p:cNvSpPr>
                <p:nvPr/>
              </p:nvSpPr>
              <p:spPr bwMode="auto">
                <a:xfrm>
                  <a:off x="1790"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90" name="Line 91"/>
                <p:cNvSpPr>
                  <a:spLocks noChangeShapeType="1"/>
                </p:cNvSpPr>
                <p:nvPr/>
              </p:nvSpPr>
              <p:spPr bwMode="auto">
                <a:xfrm>
                  <a:off x="1813"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91" name="Line 92"/>
                <p:cNvSpPr>
                  <a:spLocks noChangeShapeType="1"/>
                </p:cNvSpPr>
                <p:nvPr/>
              </p:nvSpPr>
              <p:spPr bwMode="auto">
                <a:xfrm>
                  <a:off x="1826"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92" name="Line 93"/>
                <p:cNvSpPr>
                  <a:spLocks noChangeShapeType="1"/>
                </p:cNvSpPr>
                <p:nvPr/>
              </p:nvSpPr>
              <p:spPr bwMode="auto">
                <a:xfrm>
                  <a:off x="184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93" name="Line 94"/>
                <p:cNvSpPr>
                  <a:spLocks noChangeShapeType="1"/>
                </p:cNvSpPr>
                <p:nvPr/>
              </p:nvSpPr>
              <p:spPr bwMode="auto">
                <a:xfrm>
                  <a:off x="1861"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94" name="Line 95"/>
                <p:cNvSpPr>
                  <a:spLocks noChangeShapeType="1"/>
                </p:cNvSpPr>
                <p:nvPr/>
              </p:nvSpPr>
              <p:spPr bwMode="auto">
                <a:xfrm>
                  <a:off x="1883"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95" name="Line 96"/>
                <p:cNvSpPr>
                  <a:spLocks noChangeShapeType="1"/>
                </p:cNvSpPr>
                <p:nvPr/>
              </p:nvSpPr>
              <p:spPr bwMode="auto">
                <a:xfrm>
                  <a:off x="1896"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96" name="Line 97"/>
                <p:cNvSpPr>
                  <a:spLocks noChangeShapeType="1"/>
                </p:cNvSpPr>
                <p:nvPr/>
              </p:nvSpPr>
              <p:spPr bwMode="auto">
                <a:xfrm>
                  <a:off x="1919"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97" name="Line 98"/>
                <p:cNvSpPr>
                  <a:spLocks noChangeShapeType="1"/>
                </p:cNvSpPr>
                <p:nvPr/>
              </p:nvSpPr>
              <p:spPr bwMode="auto">
                <a:xfrm>
                  <a:off x="1932"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98" name="Line 99"/>
                <p:cNvSpPr>
                  <a:spLocks noChangeShapeType="1"/>
                </p:cNvSpPr>
                <p:nvPr/>
              </p:nvSpPr>
              <p:spPr bwMode="auto">
                <a:xfrm>
                  <a:off x="1954"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99" name="Line 100"/>
                <p:cNvSpPr>
                  <a:spLocks noChangeShapeType="1"/>
                </p:cNvSpPr>
                <p:nvPr/>
              </p:nvSpPr>
              <p:spPr bwMode="auto">
                <a:xfrm>
                  <a:off x="1967"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00" name="Line 101"/>
                <p:cNvSpPr>
                  <a:spLocks noChangeShapeType="1"/>
                </p:cNvSpPr>
                <p:nvPr/>
              </p:nvSpPr>
              <p:spPr bwMode="auto">
                <a:xfrm>
                  <a:off x="1989"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01" name="Line 102"/>
                <p:cNvSpPr>
                  <a:spLocks noChangeShapeType="1"/>
                </p:cNvSpPr>
                <p:nvPr/>
              </p:nvSpPr>
              <p:spPr bwMode="auto">
                <a:xfrm>
                  <a:off x="2002"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02" name="Line 103"/>
                <p:cNvSpPr>
                  <a:spLocks noChangeShapeType="1"/>
                </p:cNvSpPr>
                <p:nvPr/>
              </p:nvSpPr>
              <p:spPr bwMode="auto">
                <a:xfrm>
                  <a:off x="2025"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03" name="Line 104"/>
                <p:cNvSpPr>
                  <a:spLocks noChangeShapeType="1"/>
                </p:cNvSpPr>
                <p:nvPr/>
              </p:nvSpPr>
              <p:spPr bwMode="auto">
                <a:xfrm>
                  <a:off x="2038" y="2003"/>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04" name="Line 105"/>
                <p:cNvSpPr>
                  <a:spLocks noChangeShapeType="1"/>
                </p:cNvSpPr>
                <p:nvPr/>
              </p:nvSpPr>
              <p:spPr bwMode="auto">
                <a:xfrm>
                  <a:off x="2060"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05" name="Line 106"/>
                <p:cNvSpPr>
                  <a:spLocks noChangeShapeType="1"/>
                </p:cNvSpPr>
                <p:nvPr/>
              </p:nvSpPr>
              <p:spPr bwMode="auto">
                <a:xfrm>
                  <a:off x="2073"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06" name="Line 107"/>
                <p:cNvSpPr>
                  <a:spLocks noChangeShapeType="1"/>
                </p:cNvSpPr>
                <p:nvPr/>
              </p:nvSpPr>
              <p:spPr bwMode="auto">
                <a:xfrm>
                  <a:off x="2095"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07" name="Line 108"/>
                <p:cNvSpPr>
                  <a:spLocks noChangeShapeType="1"/>
                </p:cNvSpPr>
                <p:nvPr/>
              </p:nvSpPr>
              <p:spPr bwMode="auto">
                <a:xfrm>
                  <a:off x="2108"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08" name="Line 109"/>
                <p:cNvSpPr>
                  <a:spLocks noChangeShapeType="1"/>
                </p:cNvSpPr>
                <p:nvPr/>
              </p:nvSpPr>
              <p:spPr bwMode="auto">
                <a:xfrm>
                  <a:off x="2130"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09" name="Line 110"/>
                <p:cNvSpPr>
                  <a:spLocks noChangeShapeType="1"/>
                </p:cNvSpPr>
                <p:nvPr/>
              </p:nvSpPr>
              <p:spPr bwMode="auto">
                <a:xfrm>
                  <a:off x="2143"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10" name="Line 111"/>
                <p:cNvSpPr>
                  <a:spLocks noChangeShapeType="1"/>
                </p:cNvSpPr>
                <p:nvPr/>
              </p:nvSpPr>
              <p:spPr bwMode="auto">
                <a:xfrm>
                  <a:off x="2166"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11" name="Line 112"/>
                <p:cNvSpPr>
                  <a:spLocks noChangeShapeType="1"/>
                </p:cNvSpPr>
                <p:nvPr/>
              </p:nvSpPr>
              <p:spPr bwMode="auto">
                <a:xfrm>
                  <a:off x="2179"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12" name="Line 113"/>
                <p:cNvSpPr>
                  <a:spLocks noChangeShapeType="1"/>
                </p:cNvSpPr>
                <p:nvPr/>
              </p:nvSpPr>
              <p:spPr bwMode="auto">
                <a:xfrm>
                  <a:off x="2201"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13" name="Line 114"/>
                <p:cNvSpPr>
                  <a:spLocks noChangeShapeType="1"/>
                </p:cNvSpPr>
                <p:nvPr/>
              </p:nvSpPr>
              <p:spPr bwMode="auto">
                <a:xfrm>
                  <a:off x="2214"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14" name="Line 115"/>
                <p:cNvSpPr>
                  <a:spLocks noChangeShapeType="1"/>
                </p:cNvSpPr>
                <p:nvPr/>
              </p:nvSpPr>
              <p:spPr bwMode="auto">
                <a:xfrm>
                  <a:off x="2236"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15" name="Line 116"/>
                <p:cNvSpPr>
                  <a:spLocks noChangeShapeType="1"/>
                </p:cNvSpPr>
                <p:nvPr/>
              </p:nvSpPr>
              <p:spPr bwMode="auto">
                <a:xfrm>
                  <a:off x="2249"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16" name="Line 117"/>
                <p:cNvSpPr>
                  <a:spLocks noChangeShapeType="1"/>
                </p:cNvSpPr>
                <p:nvPr/>
              </p:nvSpPr>
              <p:spPr bwMode="auto">
                <a:xfrm>
                  <a:off x="227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17" name="Line 118"/>
                <p:cNvSpPr>
                  <a:spLocks noChangeShapeType="1"/>
                </p:cNvSpPr>
                <p:nvPr/>
              </p:nvSpPr>
              <p:spPr bwMode="auto">
                <a:xfrm>
                  <a:off x="228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18" name="Line 119"/>
                <p:cNvSpPr>
                  <a:spLocks noChangeShapeType="1"/>
                </p:cNvSpPr>
                <p:nvPr/>
              </p:nvSpPr>
              <p:spPr bwMode="auto">
                <a:xfrm>
                  <a:off x="2307"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19" name="Line 120"/>
                <p:cNvSpPr>
                  <a:spLocks noChangeShapeType="1"/>
                </p:cNvSpPr>
                <p:nvPr/>
              </p:nvSpPr>
              <p:spPr bwMode="auto">
                <a:xfrm>
                  <a:off x="2320"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20" name="Line 121"/>
                <p:cNvSpPr>
                  <a:spLocks noChangeShapeType="1"/>
                </p:cNvSpPr>
                <p:nvPr/>
              </p:nvSpPr>
              <p:spPr bwMode="auto">
                <a:xfrm>
                  <a:off x="2342"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21" name="Line 122"/>
                <p:cNvSpPr>
                  <a:spLocks noChangeShapeType="1"/>
                </p:cNvSpPr>
                <p:nvPr/>
              </p:nvSpPr>
              <p:spPr bwMode="auto">
                <a:xfrm>
                  <a:off x="2355"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22" name="Line 123"/>
                <p:cNvSpPr>
                  <a:spLocks noChangeShapeType="1"/>
                </p:cNvSpPr>
                <p:nvPr/>
              </p:nvSpPr>
              <p:spPr bwMode="auto">
                <a:xfrm>
                  <a:off x="237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23" name="Line 124"/>
                <p:cNvSpPr>
                  <a:spLocks noChangeShapeType="1"/>
                </p:cNvSpPr>
                <p:nvPr/>
              </p:nvSpPr>
              <p:spPr bwMode="auto">
                <a:xfrm>
                  <a:off x="2390"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24" name="Line 125"/>
                <p:cNvSpPr>
                  <a:spLocks noChangeShapeType="1"/>
                </p:cNvSpPr>
                <p:nvPr/>
              </p:nvSpPr>
              <p:spPr bwMode="auto">
                <a:xfrm>
                  <a:off x="2413"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25" name="Line 126"/>
                <p:cNvSpPr>
                  <a:spLocks noChangeShapeType="1"/>
                </p:cNvSpPr>
                <p:nvPr/>
              </p:nvSpPr>
              <p:spPr bwMode="auto">
                <a:xfrm>
                  <a:off x="2426"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26" name="Line 127"/>
                <p:cNvSpPr>
                  <a:spLocks noChangeShapeType="1"/>
                </p:cNvSpPr>
                <p:nvPr/>
              </p:nvSpPr>
              <p:spPr bwMode="auto">
                <a:xfrm>
                  <a:off x="2448"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27" name="Line 128"/>
                <p:cNvSpPr>
                  <a:spLocks noChangeShapeType="1"/>
                </p:cNvSpPr>
                <p:nvPr/>
              </p:nvSpPr>
              <p:spPr bwMode="auto">
                <a:xfrm>
                  <a:off x="2461" y="200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28" name="Line 129"/>
                <p:cNvSpPr>
                  <a:spLocks noChangeShapeType="1"/>
                </p:cNvSpPr>
                <p:nvPr/>
              </p:nvSpPr>
              <p:spPr bwMode="auto">
                <a:xfrm>
                  <a:off x="2483" y="200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30" name="Line 131"/>
                <p:cNvSpPr>
                  <a:spLocks noChangeShapeType="1"/>
                </p:cNvSpPr>
                <p:nvPr/>
              </p:nvSpPr>
              <p:spPr bwMode="auto">
                <a:xfrm flipH="1">
                  <a:off x="411" y="1799"/>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31" name="Line 132"/>
                <p:cNvSpPr>
                  <a:spLocks noChangeShapeType="1"/>
                </p:cNvSpPr>
                <p:nvPr/>
              </p:nvSpPr>
              <p:spPr bwMode="auto">
                <a:xfrm>
                  <a:off x="2485" y="1799"/>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32" name="Line 133"/>
                <p:cNvSpPr>
                  <a:spLocks noChangeShapeType="1"/>
                </p:cNvSpPr>
                <p:nvPr/>
              </p:nvSpPr>
              <p:spPr bwMode="auto">
                <a:xfrm>
                  <a:off x="449"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33" name="Line 134"/>
                <p:cNvSpPr>
                  <a:spLocks noChangeShapeType="1"/>
                </p:cNvSpPr>
                <p:nvPr/>
              </p:nvSpPr>
              <p:spPr bwMode="auto">
                <a:xfrm>
                  <a:off x="47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34" name="Line 135"/>
                <p:cNvSpPr>
                  <a:spLocks noChangeShapeType="1"/>
                </p:cNvSpPr>
                <p:nvPr/>
              </p:nvSpPr>
              <p:spPr bwMode="auto">
                <a:xfrm>
                  <a:off x="48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35" name="Line 136"/>
                <p:cNvSpPr>
                  <a:spLocks noChangeShapeType="1"/>
                </p:cNvSpPr>
                <p:nvPr/>
              </p:nvSpPr>
              <p:spPr bwMode="auto">
                <a:xfrm>
                  <a:off x="507"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36" name="Line 137"/>
                <p:cNvSpPr>
                  <a:spLocks noChangeShapeType="1"/>
                </p:cNvSpPr>
                <p:nvPr/>
              </p:nvSpPr>
              <p:spPr bwMode="auto">
                <a:xfrm>
                  <a:off x="520"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37" name="Line 138"/>
                <p:cNvSpPr>
                  <a:spLocks noChangeShapeType="1"/>
                </p:cNvSpPr>
                <p:nvPr/>
              </p:nvSpPr>
              <p:spPr bwMode="auto">
                <a:xfrm>
                  <a:off x="54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38" name="Line 139"/>
                <p:cNvSpPr>
                  <a:spLocks noChangeShapeType="1"/>
                </p:cNvSpPr>
                <p:nvPr/>
              </p:nvSpPr>
              <p:spPr bwMode="auto">
                <a:xfrm>
                  <a:off x="55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39" name="Line 140"/>
                <p:cNvSpPr>
                  <a:spLocks noChangeShapeType="1"/>
                </p:cNvSpPr>
                <p:nvPr/>
              </p:nvSpPr>
              <p:spPr bwMode="auto">
                <a:xfrm>
                  <a:off x="57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40" name="Line 141"/>
                <p:cNvSpPr>
                  <a:spLocks noChangeShapeType="1"/>
                </p:cNvSpPr>
                <p:nvPr/>
              </p:nvSpPr>
              <p:spPr bwMode="auto">
                <a:xfrm>
                  <a:off x="591" y="1799"/>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41" name="Line 142"/>
                <p:cNvSpPr>
                  <a:spLocks noChangeShapeType="1"/>
                </p:cNvSpPr>
                <p:nvPr/>
              </p:nvSpPr>
              <p:spPr bwMode="auto">
                <a:xfrm>
                  <a:off x="613"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42" name="Line 143"/>
                <p:cNvSpPr>
                  <a:spLocks noChangeShapeType="1"/>
                </p:cNvSpPr>
                <p:nvPr/>
              </p:nvSpPr>
              <p:spPr bwMode="auto">
                <a:xfrm>
                  <a:off x="626"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43" name="Line 144"/>
                <p:cNvSpPr>
                  <a:spLocks noChangeShapeType="1"/>
                </p:cNvSpPr>
                <p:nvPr/>
              </p:nvSpPr>
              <p:spPr bwMode="auto">
                <a:xfrm>
                  <a:off x="64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44" name="Line 145"/>
                <p:cNvSpPr>
                  <a:spLocks noChangeShapeType="1"/>
                </p:cNvSpPr>
                <p:nvPr/>
              </p:nvSpPr>
              <p:spPr bwMode="auto">
                <a:xfrm>
                  <a:off x="661"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45" name="Line 146"/>
                <p:cNvSpPr>
                  <a:spLocks noChangeShapeType="1"/>
                </p:cNvSpPr>
                <p:nvPr/>
              </p:nvSpPr>
              <p:spPr bwMode="auto">
                <a:xfrm>
                  <a:off x="684" y="1799"/>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46" name="Line 147"/>
                <p:cNvSpPr>
                  <a:spLocks noChangeShapeType="1"/>
                </p:cNvSpPr>
                <p:nvPr/>
              </p:nvSpPr>
              <p:spPr bwMode="auto">
                <a:xfrm>
                  <a:off x="696"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47" name="Line 148"/>
                <p:cNvSpPr>
                  <a:spLocks noChangeShapeType="1"/>
                </p:cNvSpPr>
                <p:nvPr/>
              </p:nvSpPr>
              <p:spPr bwMode="auto">
                <a:xfrm>
                  <a:off x="719"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48" name="Line 149"/>
                <p:cNvSpPr>
                  <a:spLocks noChangeShapeType="1"/>
                </p:cNvSpPr>
                <p:nvPr/>
              </p:nvSpPr>
              <p:spPr bwMode="auto">
                <a:xfrm>
                  <a:off x="732"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49" name="Line 150"/>
                <p:cNvSpPr>
                  <a:spLocks noChangeShapeType="1"/>
                </p:cNvSpPr>
                <p:nvPr/>
              </p:nvSpPr>
              <p:spPr bwMode="auto">
                <a:xfrm>
                  <a:off x="754"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50" name="Line 151"/>
                <p:cNvSpPr>
                  <a:spLocks noChangeShapeType="1"/>
                </p:cNvSpPr>
                <p:nvPr/>
              </p:nvSpPr>
              <p:spPr bwMode="auto">
                <a:xfrm>
                  <a:off x="767"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51" name="Line 152"/>
                <p:cNvSpPr>
                  <a:spLocks noChangeShapeType="1"/>
                </p:cNvSpPr>
                <p:nvPr/>
              </p:nvSpPr>
              <p:spPr bwMode="auto">
                <a:xfrm>
                  <a:off x="789"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52" name="Line 153"/>
                <p:cNvSpPr>
                  <a:spLocks noChangeShapeType="1"/>
                </p:cNvSpPr>
                <p:nvPr/>
              </p:nvSpPr>
              <p:spPr bwMode="auto">
                <a:xfrm>
                  <a:off x="802"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53" name="Line 154"/>
                <p:cNvSpPr>
                  <a:spLocks noChangeShapeType="1"/>
                </p:cNvSpPr>
                <p:nvPr/>
              </p:nvSpPr>
              <p:spPr bwMode="auto">
                <a:xfrm>
                  <a:off x="825"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54" name="Line 155"/>
                <p:cNvSpPr>
                  <a:spLocks noChangeShapeType="1"/>
                </p:cNvSpPr>
                <p:nvPr/>
              </p:nvSpPr>
              <p:spPr bwMode="auto">
                <a:xfrm>
                  <a:off x="838"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55" name="Line 156"/>
                <p:cNvSpPr>
                  <a:spLocks noChangeShapeType="1"/>
                </p:cNvSpPr>
                <p:nvPr/>
              </p:nvSpPr>
              <p:spPr bwMode="auto">
                <a:xfrm>
                  <a:off x="860"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56" name="Line 157"/>
                <p:cNvSpPr>
                  <a:spLocks noChangeShapeType="1"/>
                </p:cNvSpPr>
                <p:nvPr/>
              </p:nvSpPr>
              <p:spPr bwMode="auto">
                <a:xfrm>
                  <a:off x="873"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57" name="Line 158"/>
                <p:cNvSpPr>
                  <a:spLocks noChangeShapeType="1"/>
                </p:cNvSpPr>
                <p:nvPr/>
              </p:nvSpPr>
              <p:spPr bwMode="auto">
                <a:xfrm>
                  <a:off x="895"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58" name="Line 159"/>
                <p:cNvSpPr>
                  <a:spLocks noChangeShapeType="1"/>
                </p:cNvSpPr>
                <p:nvPr/>
              </p:nvSpPr>
              <p:spPr bwMode="auto">
                <a:xfrm>
                  <a:off x="908"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59" name="Line 160"/>
                <p:cNvSpPr>
                  <a:spLocks noChangeShapeType="1"/>
                </p:cNvSpPr>
                <p:nvPr/>
              </p:nvSpPr>
              <p:spPr bwMode="auto">
                <a:xfrm>
                  <a:off x="931"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60" name="Line 161"/>
                <p:cNvSpPr>
                  <a:spLocks noChangeShapeType="1"/>
                </p:cNvSpPr>
                <p:nvPr/>
              </p:nvSpPr>
              <p:spPr bwMode="auto">
                <a:xfrm>
                  <a:off x="943"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61" name="Line 162"/>
                <p:cNvSpPr>
                  <a:spLocks noChangeShapeType="1"/>
                </p:cNvSpPr>
                <p:nvPr/>
              </p:nvSpPr>
              <p:spPr bwMode="auto">
                <a:xfrm>
                  <a:off x="966"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62" name="Line 163"/>
                <p:cNvSpPr>
                  <a:spLocks noChangeShapeType="1"/>
                </p:cNvSpPr>
                <p:nvPr/>
              </p:nvSpPr>
              <p:spPr bwMode="auto">
                <a:xfrm>
                  <a:off x="979"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63" name="Line 164"/>
                <p:cNvSpPr>
                  <a:spLocks noChangeShapeType="1"/>
                </p:cNvSpPr>
                <p:nvPr/>
              </p:nvSpPr>
              <p:spPr bwMode="auto">
                <a:xfrm>
                  <a:off x="1001"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64" name="Line 165"/>
                <p:cNvSpPr>
                  <a:spLocks noChangeShapeType="1"/>
                </p:cNvSpPr>
                <p:nvPr/>
              </p:nvSpPr>
              <p:spPr bwMode="auto">
                <a:xfrm>
                  <a:off x="1014"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65" name="Line 166"/>
                <p:cNvSpPr>
                  <a:spLocks noChangeShapeType="1"/>
                </p:cNvSpPr>
                <p:nvPr/>
              </p:nvSpPr>
              <p:spPr bwMode="auto">
                <a:xfrm>
                  <a:off x="1036"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66" name="Line 167"/>
                <p:cNvSpPr>
                  <a:spLocks noChangeShapeType="1"/>
                </p:cNvSpPr>
                <p:nvPr/>
              </p:nvSpPr>
              <p:spPr bwMode="auto">
                <a:xfrm>
                  <a:off x="1049"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67" name="Line 168"/>
                <p:cNvSpPr>
                  <a:spLocks noChangeShapeType="1"/>
                </p:cNvSpPr>
                <p:nvPr/>
              </p:nvSpPr>
              <p:spPr bwMode="auto">
                <a:xfrm>
                  <a:off x="107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68" name="Line 169"/>
                <p:cNvSpPr>
                  <a:spLocks noChangeShapeType="1"/>
                </p:cNvSpPr>
                <p:nvPr/>
              </p:nvSpPr>
              <p:spPr bwMode="auto">
                <a:xfrm>
                  <a:off x="108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69" name="Line 170"/>
                <p:cNvSpPr>
                  <a:spLocks noChangeShapeType="1"/>
                </p:cNvSpPr>
                <p:nvPr/>
              </p:nvSpPr>
              <p:spPr bwMode="auto">
                <a:xfrm>
                  <a:off x="1107"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70" name="Line 171"/>
                <p:cNvSpPr>
                  <a:spLocks noChangeShapeType="1"/>
                </p:cNvSpPr>
                <p:nvPr/>
              </p:nvSpPr>
              <p:spPr bwMode="auto">
                <a:xfrm>
                  <a:off x="1120"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71" name="Line 172"/>
                <p:cNvSpPr>
                  <a:spLocks noChangeShapeType="1"/>
                </p:cNvSpPr>
                <p:nvPr/>
              </p:nvSpPr>
              <p:spPr bwMode="auto">
                <a:xfrm>
                  <a:off x="114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72" name="Line 173"/>
                <p:cNvSpPr>
                  <a:spLocks noChangeShapeType="1"/>
                </p:cNvSpPr>
                <p:nvPr/>
              </p:nvSpPr>
              <p:spPr bwMode="auto">
                <a:xfrm>
                  <a:off x="115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73" name="Line 174"/>
                <p:cNvSpPr>
                  <a:spLocks noChangeShapeType="1"/>
                </p:cNvSpPr>
                <p:nvPr/>
              </p:nvSpPr>
              <p:spPr bwMode="auto">
                <a:xfrm>
                  <a:off x="117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74" name="Line 175"/>
                <p:cNvSpPr>
                  <a:spLocks noChangeShapeType="1"/>
                </p:cNvSpPr>
                <p:nvPr/>
              </p:nvSpPr>
              <p:spPr bwMode="auto">
                <a:xfrm>
                  <a:off x="1191" y="1799"/>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75" name="Line 176"/>
                <p:cNvSpPr>
                  <a:spLocks noChangeShapeType="1"/>
                </p:cNvSpPr>
                <p:nvPr/>
              </p:nvSpPr>
              <p:spPr bwMode="auto">
                <a:xfrm>
                  <a:off x="1213"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76" name="Line 177"/>
                <p:cNvSpPr>
                  <a:spLocks noChangeShapeType="1"/>
                </p:cNvSpPr>
                <p:nvPr/>
              </p:nvSpPr>
              <p:spPr bwMode="auto">
                <a:xfrm>
                  <a:off x="1226"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77" name="Line 178"/>
                <p:cNvSpPr>
                  <a:spLocks noChangeShapeType="1"/>
                </p:cNvSpPr>
                <p:nvPr/>
              </p:nvSpPr>
              <p:spPr bwMode="auto">
                <a:xfrm>
                  <a:off x="124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78" name="Line 179"/>
                <p:cNvSpPr>
                  <a:spLocks noChangeShapeType="1"/>
                </p:cNvSpPr>
                <p:nvPr/>
              </p:nvSpPr>
              <p:spPr bwMode="auto">
                <a:xfrm>
                  <a:off x="1261"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79" name="Line 180"/>
                <p:cNvSpPr>
                  <a:spLocks noChangeShapeType="1"/>
                </p:cNvSpPr>
                <p:nvPr/>
              </p:nvSpPr>
              <p:spPr bwMode="auto">
                <a:xfrm>
                  <a:off x="1283"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80" name="Line 181"/>
                <p:cNvSpPr>
                  <a:spLocks noChangeShapeType="1"/>
                </p:cNvSpPr>
                <p:nvPr/>
              </p:nvSpPr>
              <p:spPr bwMode="auto">
                <a:xfrm>
                  <a:off x="1296"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81" name="Line 182"/>
                <p:cNvSpPr>
                  <a:spLocks noChangeShapeType="1"/>
                </p:cNvSpPr>
                <p:nvPr/>
              </p:nvSpPr>
              <p:spPr bwMode="auto">
                <a:xfrm>
                  <a:off x="1319"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82" name="Line 183"/>
                <p:cNvSpPr>
                  <a:spLocks noChangeShapeType="1"/>
                </p:cNvSpPr>
                <p:nvPr/>
              </p:nvSpPr>
              <p:spPr bwMode="auto">
                <a:xfrm>
                  <a:off x="1332"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83" name="Line 184"/>
                <p:cNvSpPr>
                  <a:spLocks noChangeShapeType="1"/>
                </p:cNvSpPr>
                <p:nvPr/>
              </p:nvSpPr>
              <p:spPr bwMode="auto">
                <a:xfrm>
                  <a:off x="1354"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84" name="Line 185"/>
                <p:cNvSpPr>
                  <a:spLocks noChangeShapeType="1"/>
                </p:cNvSpPr>
                <p:nvPr/>
              </p:nvSpPr>
              <p:spPr bwMode="auto">
                <a:xfrm>
                  <a:off x="1367"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85" name="Line 186"/>
                <p:cNvSpPr>
                  <a:spLocks noChangeShapeType="1"/>
                </p:cNvSpPr>
                <p:nvPr/>
              </p:nvSpPr>
              <p:spPr bwMode="auto">
                <a:xfrm>
                  <a:off x="1389"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86" name="Line 187"/>
                <p:cNvSpPr>
                  <a:spLocks noChangeShapeType="1"/>
                </p:cNvSpPr>
                <p:nvPr/>
              </p:nvSpPr>
              <p:spPr bwMode="auto">
                <a:xfrm>
                  <a:off x="1402"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87" name="Line 188"/>
                <p:cNvSpPr>
                  <a:spLocks noChangeShapeType="1"/>
                </p:cNvSpPr>
                <p:nvPr/>
              </p:nvSpPr>
              <p:spPr bwMode="auto">
                <a:xfrm>
                  <a:off x="1425"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88" name="Line 189"/>
                <p:cNvSpPr>
                  <a:spLocks noChangeShapeType="1"/>
                </p:cNvSpPr>
                <p:nvPr/>
              </p:nvSpPr>
              <p:spPr bwMode="auto">
                <a:xfrm>
                  <a:off x="1438"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89" name="Line 190"/>
                <p:cNvSpPr>
                  <a:spLocks noChangeShapeType="1"/>
                </p:cNvSpPr>
                <p:nvPr/>
              </p:nvSpPr>
              <p:spPr bwMode="auto">
                <a:xfrm>
                  <a:off x="1460"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90" name="Line 191"/>
                <p:cNvSpPr>
                  <a:spLocks noChangeShapeType="1"/>
                </p:cNvSpPr>
                <p:nvPr/>
              </p:nvSpPr>
              <p:spPr bwMode="auto">
                <a:xfrm>
                  <a:off x="1473"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91" name="Line 192"/>
                <p:cNvSpPr>
                  <a:spLocks noChangeShapeType="1"/>
                </p:cNvSpPr>
                <p:nvPr/>
              </p:nvSpPr>
              <p:spPr bwMode="auto">
                <a:xfrm>
                  <a:off x="1495"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92" name="Line 193"/>
                <p:cNvSpPr>
                  <a:spLocks noChangeShapeType="1"/>
                </p:cNvSpPr>
                <p:nvPr/>
              </p:nvSpPr>
              <p:spPr bwMode="auto">
                <a:xfrm>
                  <a:off x="1508"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93" name="Line 194"/>
                <p:cNvSpPr>
                  <a:spLocks noChangeShapeType="1"/>
                </p:cNvSpPr>
                <p:nvPr/>
              </p:nvSpPr>
              <p:spPr bwMode="auto">
                <a:xfrm>
                  <a:off x="1531"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94" name="Line 195"/>
                <p:cNvSpPr>
                  <a:spLocks noChangeShapeType="1"/>
                </p:cNvSpPr>
                <p:nvPr/>
              </p:nvSpPr>
              <p:spPr bwMode="auto">
                <a:xfrm>
                  <a:off x="1543"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95" name="Line 196"/>
                <p:cNvSpPr>
                  <a:spLocks noChangeShapeType="1"/>
                </p:cNvSpPr>
                <p:nvPr/>
              </p:nvSpPr>
              <p:spPr bwMode="auto">
                <a:xfrm>
                  <a:off x="1566"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96" name="Line 197"/>
                <p:cNvSpPr>
                  <a:spLocks noChangeShapeType="1"/>
                </p:cNvSpPr>
                <p:nvPr/>
              </p:nvSpPr>
              <p:spPr bwMode="auto">
                <a:xfrm>
                  <a:off x="1579"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97" name="Line 198"/>
                <p:cNvSpPr>
                  <a:spLocks noChangeShapeType="1"/>
                </p:cNvSpPr>
                <p:nvPr/>
              </p:nvSpPr>
              <p:spPr bwMode="auto">
                <a:xfrm>
                  <a:off x="1601"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98" name="Line 199"/>
                <p:cNvSpPr>
                  <a:spLocks noChangeShapeType="1"/>
                </p:cNvSpPr>
                <p:nvPr/>
              </p:nvSpPr>
              <p:spPr bwMode="auto">
                <a:xfrm>
                  <a:off x="1614"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99" name="Line 200"/>
                <p:cNvSpPr>
                  <a:spLocks noChangeShapeType="1"/>
                </p:cNvSpPr>
                <p:nvPr/>
              </p:nvSpPr>
              <p:spPr bwMode="auto">
                <a:xfrm>
                  <a:off x="1636"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00" name="Line 201"/>
                <p:cNvSpPr>
                  <a:spLocks noChangeShapeType="1"/>
                </p:cNvSpPr>
                <p:nvPr/>
              </p:nvSpPr>
              <p:spPr bwMode="auto">
                <a:xfrm>
                  <a:off x="1649"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01" name="Line 202"/>
                <p:cNvSpPr>
                  <a:spLocks noChangeShapeType="1"/>
                </p:cNvSpPr>
                <p:nvPr/>
              </p:nvSpPr>
              <p:spPr bwMode="auto">
                <a:xfrm>
                  <a:off x="167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02" name="Line 203"/>
                <p:cNvSpPr>
                  <a:spLocks noChangeShapeType="1"/>
                </p:cNvSpPr>
                <p:nvPr/>
              </p:nvSpPr>
              <p:spPr bwMode="auto">
                <a:xfrm>
                  <a:off x="168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03" name="Line 204"/>
                <p:cNvSpPr>
                  <a:spLocks noChangeShapeType="1"/>
                </p:cNvSpPr>
                <p:nvPr/>
              </p:nvSpPr>
              <p:spPr bwMode="auto">
                <a:xfrm>
                  <a:off x="1707"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04" name="Line 205"/>
                <p:cNvSpPr>
                  <a:spLocks noChangeShapeType="1"/>
                </p:cNvSpPr>
                <p:nvPr/>
              </p:nvSpPr>
              <p:spPr bwMode="auto">
                <a:xfrm>
                  <a:off x="1720"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6" name="Group 407"/>
              <p:cNvGrpSpPr>
                <a:grpSpLocks/>
              </p:cNvGrpSpPr>
              <p:nvPr/>
            </p:nvGrpSpPr>
            <p:grpSpPr bwMode="auto">
              <a:xfrm>
                <a:off x="411" y="1391"/>
                <a:ext cx="2112" cy="408"/>
                <a:chOff x="411" y="1391"/>
                <a:chExt cx="2112" cy="408"/>
              </a:xfrm>
            </p:grpSpPr>
            <p:sp>
              <p:nvSpPr>
                <p:cNvPr id="3805" name="Line 207"/>
                <p:cNvSpPr>
                  <a:spLocks noChangeShapeType="1"/>
                </p:cNvSpPr>
                <p:nvPr/>
              </p:nvSpPr>
              <p:spPr bwMode="auto">
                <a:xfrm>
                  <a:off x="174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06" name="Line 208"/>
                <p:cNvSpPr>
                  <a:spLocks noChangeShapeType="1"/>
                </p:cNvSpPr>
                <p:nvPr/>
              </p:nvSpPr>
              <p:spPr bwMode="auto">
                <a:xfrm>
                  <a:off x="175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07" name="Line 209"/>
                <p:cNvSpPr>
                  <a:spLocks noChangeShapeType="1"/>
                </p:cNvSpPr>
                <p:nvPr/>
              </p:nvSpPr>
              <p:spPr bwMode="auto">
                <a:xfrm>
                  <a:off x="177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08" name="Line 210"/>
                <p:cNvSpPr>
                  <a:spLocks noChangeShapeType="1"/>
                </p:cNvSpPr>
                <p:nvPr/>
              </p:nvSpPr>
              <p:spPr bwMode="auto">
                <a:xfrm>
                  <a:off x="1790"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09" name="Line 211"/>
                <p:cNvSpPr>
                  <a:spLocks noChangeShapeType="1"/>
                </p:cNvSpPr>
                <p:nvPr/>
              </p:nvSpPr>
              <p:spPr bwMode="auto">
                <a:xfrm>
                  <a:off x="1813"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10" name="Line 212"/>
                <p:cNvSpPr>
                  <a:spLocks noChangeShapeType="1"/>
                </p:cNvSpPr>
                <p:nvPr/>
              </p:nvSpPr>
              <p:spPr bwMode="auto">
                <a:xfrm>
                  <a:off x="1826"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11" name="Line 213"/>
                <p:cNvSpPr>
                  <a:spLocks noChangeShapeType="1"/>
                </p:cNvSpPr>
                <p:nvPr/>
              </p:nvSpPr>
              <p:spPr bwMode="auto">
                <a:xfrm>
                  <a:off x="184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12" name="Line 214"/>
                <p:cNvSpPr>
                  <a:spLocks noChangeShapeType="1"/>
                </p:cNvSpPr>
                <p:nvPr/>
              </p:nvSpPr>
              <p:spPr bwMode="auto">
                <a:xfrm>
                  <a:off x="1861"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13" name="Line 215"/>
                <p:cNvSpPr>
                  <a:spLocks noChangeShapeType="1"/>
                </p:cNvSpPr>
                <p:nvPr/>
              </p:nvSpPr>
              <p:spPr bwMode="auto">
                <a:xfrm>
                  <a:off x="1883"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14" name="Line 216"/>
                <p:cNvSpPr>
                  <a:spLocks noChangeShapeType="1"/>
                </p:cNvSpPr>
                <p:nvPr/>
              </p:nvSpPr>
              <p:spPr bwMode="auto">
                <a:xfrm>
                  <a:off x="1896"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15" name="Line 217"/>
                <p:cNvSpPr>
                  <a:spLocks noChangeShapeType="1"/>
                </p:cNvSpPr>
                <p:nvPr/>
              </p:nvSpPr>
              <p:spPr bwMode="auto">
                <a:xfrm>
                  <a:off x="1919"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16" name="Line 218"/>
                <p:cNvSpPr>
                  <a:spLocks noChangeShapeType="1"/>
                </p:cNvSpPr>
                <p:nvPr/>
              </p:nvSpPr>
              <p:spPr bwMode="auto">
                <a:xfrm>
                  <a:off x="1932"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17" name="Line 219"/>
                <p:cNvSpPr>
                  <a:spLocks noChangeShapeType="1"/>
                </p:cNvSpPr>
                <p:nvPr/>
              </p:nvSpPr>
              <p:spPr bwMode="auto">
                <a:xfrm>
                  <a:off x="1954"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18" name="Line 220"/>
                <p:cNvSpPr>
                  <a:spLocks noChangeShapeType="1"/>
                </p:cNvSpPr>
                <p:nvPr/>
              </p:nvSpPr>
              <p:spPr bwMode="auto">
                <a:xfrm>
                  <a:off x="1967"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19" name="Line 221"/>
                <p:cNvSpPr>
                  <a:spLocks noChangeShapeType="1"/>
                </p:cNvSpPr>
                <p:nvPr/>
              </p:nvSpPr>
              <p:spPr bwMode="auto">
                <a:xfrm>
                  <a:off x="1989"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20" name="Line 222"/>
                <p:cNvSpPr>
                  <a:spLocks noChangeShapeType="1"/>
                </p:cNvSpPr>
                <p:nvPr/>
              </p:nvSpPr>
              <p:spPr bwMode="auto">
                <a:xfrm>
                  <a:off x="2002"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21" name="Line 223"/>
                <p:cNvSpPr>
                  <a:spLocks noChangeShapeType="1"/>
                </p:cNvSpPr>
                <p:nvPr/>
              </p:nvSpPr>
              <p:spPr bwMode="auto">
                <a:xfrm>
                  <a:off x="2025"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22" name="Line 224"/>
                <p:cNvSpPr>
                  <a:spLocks noChangeShapeType="1"/>
                </p:cNvSpPr>
                <p:nvPr/>
              </p:nvSpPr>
              <p:spPr bwMode="auto">
                <a:xfrm>
                  <a:off x="2038" y="1799"/>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23" name="Line 225"/>
                <p:cNvSpPr>
                  <a:spLocks noChangeShapeType="1"/>
                </p:cNvSpPr>
                <p:nvPr/>
              </p:nvSpPr>
              <p:spPr bwMode="auto">
                <a:xfrm>
                  <a:off x="2060"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24" name="Line 226"/>
                <p:cNvSpPr>
                  <a:spLocks noChangeShapeType="1"/>
                </p:cNvSpPr>
                <p:nvPr/>
              </p:nvSpPr>
              <p:spPr bwMode="auto">
                <a:xfrm>
                  <a:off x="2073"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25" name="Line 227"/>
                <p:cNvSpPr>
                  <a:spLocks noChangeShapeType="1"/>
                </p:cNvSpPr>
                <p:nvPr/>
              </p:nvSpPr>
              <p:spPr bwMode="auto">
                <a:xfrm>
                  <a:off x="2095"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26" name="Line 228"/>
                <p:cNvSpPr>
                  <a:spLocks noChangeShapeType="1"/>
                </p:cNvSpPr>
                <p:nvPr/>
              </p:nvSpPr>
              <p:spPr bwMode="auto">
                <a:xfrm>
                  <a:off x="2108"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27" name="Line 229"/>
                <p:cNvSpPr>
                  <a:spLocks noChangeShapeType="1"/>
                </p:cNvSpPr>
                <p:nvPr/>
              </p:nvSpPr>
              <p:spPr bwMode="auto">
                <a:xfrm>
                  <a:off x="2130"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28" name="Line 230"/>
                <p:cNvSpPr>
                  <a:spLocks noChangeShapeType="1"/>
                </p:cNvSpPr>
                <p:nvPr/>
              </p:nvSpPr>
              <p:spPr bwMode="auto">
                <a:xfrm>
                  <a:off x="2143"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29" name="Line 231"/>
                <p:cNvSpPr>
                  <a:spLocks noChangeShapeType="1"/>
                </p:cNvSpPr>
                <p:nvPr/>
              </p:nvSpPr>
              <p:spPr bwMode="auto">
                <a:xfrm>
                  <a:off x="2166"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30" name="Line 232"/>
                <p:cNvSpPr>
                  <a:spLocks noChangeShapeType="1"/>
                </p:cNvSpPr>
                <p:nvPr/>
              </p:nvSpPr>
              <p:spPr bwMode="auto">
                <a:xfrm>
                  <a:off x="2179"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31" name="Line 233"/>
                <p:cNvSpPr>
                  <a:spLocks noChangeShapeType="1"/>
                </p:cNvSpPr>
                <p:nvPr/>
              </p:nvSpPr>
              <p:spPr bwMode="auto">
                <a:xfrm>
                  <a:off x="2201"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32" name="Line 234"/>
                <p:cNvSpPr>
                  <a:spLocks noChangeShapeType="1"/>
                </p:cNvSpPr>
                <p:nvPr/>
              </p:nvSpPr>
              <p:spPr bwMode="auto">
                <a:xfrm>
                  <a:off x="2214"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33" name="Line 235"/>
                <p:cNvSpPr>
                  <a:spLocks noChangeShapeType="1"/>
                </p:cNvSpPr>
                <p:nvPr/>
              </p:nvSpPr>
              <p:spPr bwMode="auto">
                <a:xfrm>
                  <a:off x="2236"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34" name="Line 236"/>
                <p:cNvSpPr>
                  <a:spLocks noChangeShapeType="1"/>
                </p:cNvSpPr>
                <p:nvPr/>
              </p:nvSpPr>
              <p:spPr bwMode="auto">
                <a:xfrm>
                  <a:off x="2249"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35" name="Line 237"/>
                <p:cNvSpPr>
                  <a:spLocks noChangeShapeType="1"/>
                </p:cNvSpPr>
                <p:nvPr/>
              </p:nvSpPr>
              <p:spPr bwMode="auto">
                <a:xfrm>
                  <a:off x="227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36" name="Line 238"/>
                <p:cNvSpPr>
                  <a:spLocks noChangeShapeType="1"/>
                </p:cNvSpPr>
                <p:nvPr/>
              </p:nvSpPr>
              <p:spPr bwMode="auto">
                <a:xfrm>
                  <a:off x="228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37" name="Line 239"/>
                <p:cNvSpPr>
                  <a:spLocks noChangeShapeType="1"/>
                </p:cNvSpPr>
                <p:nvPr/>
              </p:nvSpPr>
              <p:spPr bwMode="auto">
                <a:xfrm>
                  <a:off x="2307"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38" name="Line 240"/>
                <p:cNvSpPr>
                  <a:spLocks noChangeShapeType="1"/>
                </p:cNvSpPr>
                <p:nvPr/>
              </p:nvSpPr>
              <p:spPr bwMode="auto">
                <a:xfrm>
                  <a:off x="2320"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39" name="Line 241"/>
                <p:cNvSpPr>
                  <a:spLocks noChangeShapeType="1"/>
                </p:cNvSpPr>
                <p:nvPr/>
              </p:nvSpPr>
              <p:spPr bwMode="auto">
                <a:xfrm>
                  <a:off x="2342"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40" name="Line 242"/>
                <p:cNvSpPr>
                  <a:spLocks noChangeShapeType="1"/>
                </p:cNvSpPr>
                <p:nvPr/>
              </p:nvSpPr>
              <p:spPr bwMode="auto">
                <a:xfrm>
                  <a:off x="2355"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41" name="Line 243"/>
                <p:cNvSpPr>
                  <a:spLocks noChangeShapeType="1"/>
                </p:cNvSpPr>
                <p:nvPr/>
              </p:nvSpPr>
              <p:spPr bwMode="auto">
                <a:xfrm>
                  <a:off x="237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42" name="Line 244"/>
                <p:cNvSpPr>
                  <a:spLocks noChangeShapeType="1"/>
                </p:cNvSpPr>
                <p:nvPr/>
              </p:nvSpPr>
              <p:spPr bwMode="auto">
                <a:xfrm>
                  <a:off x="2390"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43" name="Line 245"/>
                <p:cNvSpPr>
                  <a:spLocks noChangeShapeType="1"/>
                </p:cNvSpPr>
                <p:nvPr/>
              </p:nvSpPr>
              <p:spPr bwMode="auto">
                <a:xfrm>
                  <a:off x="2413"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44" name="Line 246"/>
                <p:cNvSpPr>
                  <a:spLocks noChangeShapeType="1"/>
                </p:cNvSpPr>
                <p:nvPr/>
              </p:nvSpPr>
              <p:spPr bwMode="auto">
                <a:xfrm>
                  <a:off x="2426"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45" name="Line 247"/>
                <p:cNvSpPr>
                  <a:spLocks noChangeShapeType="1"/>
                </p:cNvSpPr>
                <p:nvPr/>
              </p:nvSpPr>
              <p:spPr bwMode="auto">
                <a:xfrm>
                  <a:off x="2448"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46" name="Line 248"/>
                <p:cNvSpPr>
                  <a:spLocks noChangeShapeType="1"/>
                </p:cNvSpPr>
                <p:nvPr/>
              </p:nvSpPr>
              <p:spPr bwMode="auto">
                <a:xfrm>
                  <a:off x="2461" y="1799"/>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47" name="Line 249"/>
                <p:cNvSpPr>
                  <a:spLocks noChangeShapeType="1"/>
                </p:cNvSpPr>
                <p:nvPr/>
              </p:nvSpPr>
              <p:spPr bwMode="auto">
                <a:xfrm>
                  <a:off x="2483" y="1799"/>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49" name="Line 251"/>
                <p:cNvSpPr>
                  <a:spLocks noChangeShapeType="1"/>
                </p:cNvSpPr>
                <p:nvPr/>
              </p:nvSpPr>
              <p:spPr bwMode="auto">
                <a:xfrm flipH="1">
                  <a:off x="411" y="1595"/>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50" name="Line 252"/>
                <p:cNvSpPr>
                  <a:spLocks noChangeShapeType="1"/>
                </p:cNvSpPr>
                <p:nvPr/>
              </p:nvSpPr>
              <p:spPr bwMode="auto">
                <a:xfrm>
                  <a:off x="2485" y="1595"/>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51" name="Line 253"/>
                <p:cNvSpPr>
                  <a:spLocks noChangeShapeType="1"/>
                </p:cNvSpPr>
                <p:nvPr/>
              </p:nvSpPr>
              <p:spPr bwMode="auto">
                <a:xfrm>
                  <a:off x="449"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52" name="Line 254"/>
                <p:cNvSpPr>
                  <a:spLocks noChangeShapeType="1"/>
                </p:cNvSpPr>
                <p:nvPr/>
              </p:nvSpPr>
              <p:spPr bwMode="auto">
                <a:xfrm>
                  <a:off x="47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53" name="Line 255"/>
                <p:cNvSpPr>
                  <a:spLocks noChangeShapeType="1"/>
                </p:cNvSpPr>
                <p:nvPr/>
              </p:nvSpPr>
              <p:spPr bwMode="auto">
                <a:xfrm>
                  <a:off x="48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54" name="Line 256"/>
                <p:cNvSpPr>
                  <a:spLocks noChangeShapeType="1"/>
                </p:cNvSpPr>
                <p:nvPr/>
              </p:nvSpPr>
              <p:spPr bwMode="auto">
                <a:xfrm>
                  <a:off x="507"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55" name="Line 257"/>
                <p:cNvSpPr>
                  <a:spLocks noChangeShapeType="1"/>
                </p:cNvSpPr>
                <p:nvPr/>
              </p:nvSpPr>
              <p:spPr bwMode="auto">
                <a:xfrm>
                  <a:off x="520"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56" name="Line 258"/>
                <p:cNvSpPr>
                  <a:spLocks noChangeShapeType="1"/>
                </p:cNvSpPr>
                <p:nvPr/>
              </p:nvSpPr>
              <p:spPr bwMode="auto">
                <a:xfrm>
                  <a:off x="54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57" name="Line 259"/>
                <p:cNvSpPr>
                  <a:spLocks noChangeShapeType="1"/>
                </p:cNvSpPr>
                <p:nvPr/>
              </p:nvSpPr>
              <p:spPr bwMode="auto">
                <a:xfrm>
                  <a:off x="55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58" name="Line 260"/>
                <p:cNvSpPr>
                  <a:spLocks noChangeShapeType="1"/>
                </p:cNvSpPr>
                <p:nvPr/>
              </p:nvSpPr>
              <p:spPr bwMode="auto">
                <a:xfrm>
                  <a:off x="57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59" name="Line 261"/>
                <p:cNvSpPr>
                  <a:spLocks noChangeShapeType="1"/>
                </p:cNvSpPr>
                <p:nvPr/>
              </p:nvSpPr>
              <p:spPr bwMode="auto">
                <a:xfrm>
                  <a:off x="591" y="1595"/>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60" name="Line 262"/>
                <p:cNvSpPr>
                  <a:spLocks noChangeShapeType="1"/>
                </p:cNvSpPr>
                <p:nvPr/>
              </p:nvSpPr>
              <p:spPr bwMode="auto">
                <a:xfrm>
                  <a:off x="613"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61" name="Line 263"/>
                <p:cNvSpPr>
                  <a:spLocks noChangeShapeType="1"/>
                </p:cNvSpPr>
                <p:nvPr/>
              </p:nvSpPr>
              <p:spPr bwMode="auto">
                <a:xfrm>
                  <a:off x="626"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62" name="Line 264"/>
                <p:cNvSpPr>
                  <a:spLocks noChangeShapeType="1"/>
                </p:cNvSpPr>
                <p:nvPr/>
              </p:nvSpPr>
              <p:spPr bwMode="auto">
                <a:xfrm>
                  <a:off x="64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63" name="Line 265"/>
                <p:cNvSpPr>
                  <a:spLocks noChangeShapeType="1"/>
                </p:cNvSpPr>
                <p:nvPr/>
              </p:nvSpPr>
              <p:spPr bwMode="auto">
                <a:xfrm>
                  <a:off x="661"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64" name="Line 266"/>
                <p:cNvSpPr>
                  <a:spLocks noChangeShapeType="1"/>
                </p:cNvSpPr>
                <p:nvPr/>
              </p:nvSpPr>
              <p:spPr bwMode="auto">
                <a:xfrm>
                  <a:off x="684" y="1595"/>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65" name="Line 267"/>
                <p:cNvSpPr>
                  <a:spLocks noChangeShapeType="1"/>
                </p:cNvSpPr>
                <p:nvPr/>
              </p:nvSpPr>
              <p:spPr bwMode="auto">
                <a:xfrm>
                  <a:off x="696"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66" name="Line 268"/>
                <p:cNvSpPr>
                  <a:spLocks noChangeShapeType="1"/>
                </p:cNvSpPr>
                <p:nvPr/>
              </p:nvSpPr>
              <p:spPr bwMode="auto">
                <a:xfrm>
                  <a:off x="719"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67" name="Line 269"/>
                <p:cNvSpPr>
                  <a:spLocks noChangeShapeType="1"/>
                </p:cNvSpPr>
                <p:nvPr/>
              </p:nvSpPr>
              <p:spPr bwMode="auto">
                <a:xfrm>
                  <a:off x="732"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68" name="Line 270"/>
                <p:cNvSpPr>
                  <a:spLocks noChangeShapeType="1"/>
                </p:cNvSpPr>
                <p:nvPr/>
              </p:nvSpPr>
              <p:spPr bwMode="auto">
                <a:xfrm>
                  <a:off x="754"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69" name="Line 271"/>
                <p:cNvSpPr>
                  <a:spLocks noChangeShapeType="1"/>
                </p:cNvSpPr>
                <p:nvPr/>
              </p:nvSpPr>
              <p:spPr bwMode="auto">
                <a:xfrm>
                  <a:off x="767"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70" name="Line 272"/>
                <p:cNvSpPr>
                  <a:spLocks noChangeShapeType="1"/>
                </p:cNvSpPr>
                <p:nvPr/>
              </p:nvSpPr>
              <p:spPr bwMode="auto">
                <a:xfrm>
                  <a:off x="789"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71" name="Line 273"/>
                <p:cNvSpPr>
                  <a:spLocks noChangeShapeType="1"/>
                </p:cNvSpPr>
                <p:nvPr/>
              </p:nvSpPr>
              <p:spPr bwMode="auto">
                <a:xfrm>
                  <a:off x="802"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72" name="Line 274"/>
                <p:cNvSpPr>
                  <a:spLocks noChangeShapeType="1"/>
                </p:cNvSpPr>
                <p:nvPr/>
              </p:nvSpPr>
              <p:spPr bwMode="auto">
                <a:xfrm>
                  <a:off x="825"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73" name="Line 275"/>
                <p:cNvSpPr>
                  <a:spLocks noChangeShapeType="1"/>
                </p:cNvSpPr>
                <p:nvPr/>
              </p:nvSpPr>
              <p:spPr bwMode="auto">
                <a:xfrm>
                  <a:off x="838"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74" name="Line 276"/>
                <p:cNvSpPr>
                  <a:spLocks noChangeShapeType="1"/>
                </p:cNvSpPr>
                <p:nvPr/>
              </p:nvSpPr>
              <p:spPr bwMode="auto">
                <a:xfrm>
                  <a:off x="860"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75" name="Line 277"/>
                <p:cNvSpPr>
                  <a:spLocks noChangeShapeType="1"/>
                </p:cNvSpPr>
                <p:nvPr/>
              </p:nvSpPr>
              <p:spPr bwMode="auto">
                <a:xfrm>
                  <a:off x="873"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76" name="Line 278"/>
                <p:cNvSpPr>
                  <a:spLocks noChangeShapeType="1"/>
                </p:cNvSpPr>
                <p:nvPr/>
              </p:nvSpPr>
              <p:spPr bwMode="auto">
                <a:xfrm>
                  <a:off x="895"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77" name="Line 279"/>
                <p:cNvSpPr>
                  <a:spLocks noChangeShapeType="1"/>
                </p:cNvSpPr>
                <p:nvPr/>
              </p:nvSpPr>
              <p:spPr bwMode="auto">
                <a:xfrm>
                  <a:off x="908"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78" name="Line 280"/>
                <p:cNvSpPr>
                  <a:spLocks noChangeShapeType="1"/>
                </p:cNvSpPr>
                <p:nvPr/>
              </p:nvSpPr>
              <p:spPr bwMode="auto">
                <a:xfrm>
                  <a:off x="931"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79" name="Line 281"/>
                <p:cNvSpPr>
                  <a:spLocks noChangeShapeType="1"/>
                </p:cNvSpPr>
                <p:nvPr/>
              </p:nvSpPr>
              <p:spPr bwMode="auto">
                <a:xfrm>
                  <a:off x="943"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80" name="Line 282"/>
                <p:cNvSpPr>
                  <a:spLocks noChangeShapeType="1"/>
                </p:cNvSpPr>
                <p:nvPr/>
              </p:nvSpPr>
              <p:spPr bwMode="auto">
                <a:xfrm>
                  <a:off x="966"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81" name="Line 283"/>
                <p:cNvSpPr>
                  <a:spLocks noChangeShapeType="1"/>
                </p:cNvSpPr>
                <p:nvPr/>
              </p:nvSpPr>
              <p:spPr bwMode="auto">
                <a:xfrm>
                  <a:off x="979"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82" name="Line 284"/>
                <p:cNvSpPr>
                  <a:spLocks noChangeShapeType="1"/>
                </p:cNvSpPr>
                <p:nvPr/>
              </p:nvSpPr>
              <p:spPr bwMode="auto">
                <a:xfrm>
                  <a:off x="1001"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83" name="Line 285"/>
                <p:cNvSpPr>
                  <a:spLocks noChangeShapeType="1"/>
                </p:cNvSpPr>
                <p:nvPr/>
              </p:nvSpPr>
              <p:spPr bwMode="auto">
                <a:xfrm>
                  <a:off x="1014"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84" name="Line 286"/>
                <p:cNvSpPr>
                  <a:spLocks noChangeShapeType="1"/>
                </p:cNvSpPr>
                <p:nvPr/>
              </p:nvSpPr>
              <p:spPr bwMode="auto">
                <a:xfrm>
                  <a:off x="1036"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85" name="Line 287"/>
                <p:cNvSpPr>
                  <a:spLocks noChangeShapeType="1"/>
                </p:cNvSpPr>
                <p:nvPr/>
              </p:nvSpPr>
              <p:spPr bwMode="auto">
                <a:xfrm>
                  <a:off x="1049"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86" name="Line 288"/>
                <p:cNvSpPr>
                  <a:spLocks noChangeShapeType="1"/>
                </p:cNvSpPr>
                <p:nvPr/>
              </p:nvSpPr>
              <p:spPr bwMode="auto">
                <a:xfrm>
                  <a:off x="107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87" name="Line 289"/>
                <p:cNvSpPr>
                  <a:spLocks noChangeShapeType="1"/>
                </p:cNvSpPr>
                <p:nvPr/>
              </p:nvSpPr>
              <p:spPr bwMode="auto">
                <a:xfrm>
                  <a:off x="108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88" name="Line 290"/>
                <p:cNvSpPr>
                  <a:spLocks noChangeShapeType="1"/>
                </p:cNvSpPr>
                <p:nvPr/>
              </p:nvSpPr>
              <p:spPr bwMode="auto">
                <a:xfrm>
                  <a:off x="1107"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89" name="Line 291"/>
                <p:cNvSpPr>
                  <a:spLocks noChangeShapeType="1"/>
                </p:cNvSpPr>
                <p:nvPr/>
              </p:nvSpPr>
              <p:spPr bwMode="auto">
                <a:xfrm>
                  <a:off x="1120"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90" name="Line 292"/>
                <p:cNvSpPr>
                  <a:spLocks noChangeShapeType="1"/>
                </p:cNvSpPr>
                <p:nvPr/>
              </p:nvSpPr>
              <p:spPr bwMode="auto">
                <a:xfrm>
                  <a:off x="114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91" name="Line 293"/>
                <p:cNvSpPr>
                  <a:spLocks noChangeShapeType="1"/>
                </p:cNvSpPr>
                <p:nvPr/>
              </p:nvSpPr>
              <p:spPr bwMode="auto">
                <a:xfrm>
                  <a:off x="115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92" name="Line 294"/>
                <p:cNvSpPr>
                  <a:spLocks noChangeShapeType="1"/>
                </p:cNvSpPr>
                <p:nvPr/>
              </p:nvSpPr>
              <p:spPr bwMode="auto">
                <a:xfrm>
                  <a:off x="117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93" name="Line 295"/>
                <p:cNvSpPr>
                  <a:spLocks noChangeShapeType="1"/>
                </p:cNvSpPr>
                <p:nvPr/>
              </p:nvSpPr>
              <p:spPr bwMode="auto">
                <a:xfrm>
                  <a:off x="1191" y="1595"/>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94" name="Line 296"/>
                <p:cNvSpPr>
                  <a:spLocks noChangeShapeType="1"/>
                </p:cNvSpPr>
                <p:nvPr/>
              </p:nvSpPr>
              <p:spPr bwMode="auto">
                <a:xfrm>
                  <a:off x="1213"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95" name="Line 297"/>
                <p:cNvSpPr>
                  <a:spLocks noChangeShapeType="1"/>
                </p:cNvSpPr>
                <p:nvPr/>
              </p:nvSpPr>
              <p:spPr bwMode="auto">
                <a:xfrm>
                  <a:off x="1226"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96" name="Line 298"/>
                <p:cNvSpPr>
                  <a:spLocks noChangeShapeType="1"/>
                </p:cNvSpPr>
                <p:nvPr/>
              </p:nvSpPr>
              <p:spPr bwMode="auto">
                <a:xfrm>
                  <a:off x="124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97" name="Line 299"/>
                <p:cNvSpPr>
                  <a:spLocks noChangeShapeType="1"/>
                </p:cNvSpPr>
                <p:nvPr/>
              </p:nvSpPr>
              <p:spPr bwMode="auto">
                <a:xfrm>
                  <a:off x="1261"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98" name="Line 300"/>
                <p:cNvSpPr>
                  <a:spLocks noChangeShapeType="1"/>
                </p:cNvSpPr>
                <p:nvPr/>
              </p:nvSpPr>
              <p:spPr bwMode="auto">
                <a:xfrm>
                  <a:off x="1283"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99" name="Line 301"/>
                <p:cNvSpPr>
                  <a:spLocks noChangeShapeType="1"/>
                </p:cNvSpPr>
                <p:nvPr/>
              </p:nvSpPr>
              <p:spPr bwMode="auto">
                <a:xfrm>
                  <a:off x="1296"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00" name="Line 302"/>
                <p:cNvSpPr>
                  <a:spLocks noChangeShapeType="1"/>
                </p:cNvSpPr>
                <p:nvPr/>
              </p:nvSpPr>
              <p:spPr bwMode="auto">
                <a:xfrm>
                  <a:off x="1319"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01" name="Line 303"/>
                <p:cNvSpPr>
                  <a:spLocks noChangeShapeType="1"/>
                </p:cNvSpPr>
                <p:nvPr/>
              </p:nvSpPr>
              <p:spPr bwMode="auto">
                <a:xfrm>
                  <a:off x="1332"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02" name="Line 304"/>
                <p:cNvSpPr>
                  <a:spLocks noChangeShapeType="1"/>
                </p:cNvSpPr>
                <p:nvPr/>
              </p:nvSpPr>
              <p:spPr bwMode="auto">
                <a:xfrm>
                  <a:off x="1354"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03" name="Line 305"/>
                <p:cNvSpPr>
                  <a:spLocks noChangeShapeType="1"/>
                </p:cNvSpPr>
                <p:nvPr/>
              </p:nvSpPr>
              <p:spPr bwMode="auto">
                <a:xfrm>
                  <a:off x="1367"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04" name="Line 306"/>
                <p:cNvSpPr>
                  <a:spLocks noChangeShapeType="1"/>
                </p:cNvSpPr>
                <p:nvPr/>
              </p:nvSpPr>
              <p:spPr bwMode="auto">
                <a:xfrm>
                  <a:off x="1389"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05" name="Line 307"/>
                <p:cNvSpPr>
                  <a:spLocks noChangeShapeType="1"/>
                </p:cNvSpPr>
                <p:nvPr/>
              </p:nvSpPr>
              <p:spPr bwMode="auto">
                <a:xfrm>
                  <a:off x="1402"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06" name="Line 308"/>
                <p:cNvSpPr>
                  <a:spLocks noChangeShapeType="1"/>
                </p:cNvSpPr>
                <p:nvPr/>
              </p:nvSpPr>
              <p:spPr bwMode="auto">
                <a:xfrm>
                  <a:off x="1425"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07" name="Line 309"/>
                <p:cNvSpPr>
                  <a:spLocks noChangeShapeType="1"/>
                </p:cNvSpPr>
                <p:nvPr/>
              </p:nvSpPr>
              <p:spPr bwMode="auto">
                <a:xfrm>
                  <a:off x="1438"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08" name="Line 310"/>
                <p:cNvSpPr>
                  <a:spLocks noChangeShapeType="1"/>
                </p:cNvSpPr>
                <p:nvPr/>
              </p:nvSpPr>
              <p:spPr bwMode="auto">
                <a:xfrm>
                  <a:off x="1460"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09" name="Line 311"/>
                <p:cNvSpPr>
                  <a:spLocks noChangeShapeType="1"/>
                </p:cNvSpPr>
                <p:nvPr/>
              </p:nvSpPr>
              <p:spPr bwMode="auto">
                <a:xfrm>
                  <a:off x="1473"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10" name="Line 312"/>
                <p:cNvSpPr>
                  <a:spLocks noChangeShapeType="1"/>
                </p:cNvSpPr>
                <p:nvPr/>
              </p:nvSpPr>
              <p:spPr bwMode="auto">
                <a:xfrm>
                  <a:off x="1495"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11" name="Line 313"/>
                <p:cNvSpPr>
                  <a:spLocks noChangeShapeType="1"/>
                </p:cNvSpPr>
                <p:nvPr/>
              </p:nvSpPr>
              <p:spPr bwMode="auto">
                <a:xfrm>
                  <a:off x="1508"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12" name="Line 314"/>
                <p:cNvSpPr>
                  <a:spLocks noChangeShapeType="1"/>
                </p:cNvSpPr>
                <p:nvPr/>
              </p:nvSpPr>
              <p:spPr bwMode="auto">
                <a:xfrm>
                  <a:off x="1531"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13" name="Line 315"/>
                <p:cNvSpPr>
                  <a:spLocks noChangeShapeType="1"/>
                </p:cNvSpPr>
                <p:nvPr/>
              </p:nvSpPr>
              <p:spPr bwMode="auto">
                <a:xfrm>
                  <a:off x="1543"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14" name="Line 316"/>
                <p:cNvSpPr>
                  <a:spLocks noChangeShapeType="1"/>
                </p:cNvSpPr>
                <p:nvPr/>
              </p:nvSpPr>
              <p:spPr bwMode="auto">
                <a:xfrm>
                  <a:off x="1566"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15" name="Line 317"/>
                <p:cNvSpPr>
                  <a:spLocks noChangeShapeType="1"/>
                </p:cNvSpPr>
                <p:nvPr/>
              </p:nvSpPr>
              <p:spPr bwMode="auto">
                <a:xfrm>
                  <a:off x="1579"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16" name="Line 318"/>
                <p:cNvSpPr>
                  <a:spLocks noChangeShapeType="1"/>
                </p:cNvSpPr>
                <p:nvPr/>
              </p:nvSpPr>
              <p:spPr bwMode="auto">
                <a:xfrm>
                  <a:off x="1601"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17" name="Line 319"/>
                <p:cNvSpPr>
                  <a:spLocks noChangeShapeType="1"/>
                </p:cNvSpPr>
                <p:nvPr/>
              </p:nvSpPr>
              <p:spPr bwMode="auto">
                <a:xfrm>
                  <a:off x="1614"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18" name="Line 320"/>
                <p:cNvSpPr>
                  <a:spLocks noChangeShapeType="1"/>
                </p:cNvSpPr>
                <p:nvPr/>
              </p:nvSpPr>
              <p:spPr bwMode="auto">
                <a:xfrm>
                  <a:off x="1636"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19" name="Line 321"/>
                <p:cNvSpPr>
                  <a:spLocks noChangeShapeType="1"/>
                </p:cNvSpPr>
                <p:nvPr/>
              </p:nvSpPr>
              <p:spPr bwMode="auto">
                <a:xfrm>
                  <a:off x="1649"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20" name="Line 322"/>
                <p:cNvSpPr>
                  <a:spLocks noChangeShapeType="1"/>
                </p:cNvSpPr>
                <p:nvPr/>
              </p:nvSpPr>
              <p:spPr bwMode="auto">
                <a:xfrm>
                  <a:off x="167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21" name="Line 323"/>
                <p:cNvSpPr>
                  <a:spLocks noChangeShapeType="1"/>
                </p:cNvSpPr>
                <p:nvPr/>
              </p:nvSpPr>
              <p:spPr bwMode="auto">
                <a:xfrm>
                  <a:off x="168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22" name="Line 324"/>
                <p:cNvSpPr>
                  <a:spLocks noChangeShapeType="1"/>
                </p:cNvSpPr>
                <p:nvPr/>
              </p:nvSpPr>
              <p:spPr bwMode="auto">
                <a:xfrm>
                  <a:off x="1707"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23" name="Line 325"/>
                <p:cNvSpPr>
                  <a:spLocks noChangeShapeType="1"/>
                </p:cNvSpPr>
                <p:nvPr/>
              </p:nvSpPr>
              <p:spPr bwMode="auto">
                <a:xfrm>
                  <a:off x="1720"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24" name="Line 326"/>
                <p:cNvSpPr>
                  <a:spLocks noChangeShapeType="1"/>
                </p:cNvSpPr>
                <p:nvPr/>
              </p:nvSpPr>
              <p:spPr bwMode="auto">
                <a:xfrm>
                  <a:off x="174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25" name="Line 327"/>
                <p:cNvSpPr>
                  <a:spLocks noChangeShapeType="1"/>
                </p:cNvSpPr>
                <p:nvPr/>
              </p:nvSpPr>
              <p:spPr bwMode="auto">
                <a:xfrm>
                  <a:off x="175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26" name="Line 328"/>
                <p:cNvSpPr>
                  <a:spLocks noChangeShapeType="1"/>
                </p:cNvSpPr>
                <p:nvPr/>
              </p:nvSpPr>
              <p:spPr bwMode="auto">
                <a:xfrm>
                  <a:off x="177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27" name="Line 329"/>
                <p:cNvSpPr>
                  <a:spLocks noChangeShapeType="1"/>
                </p:cNvSpPr>
                <p:nvPr/>
              </p:nvSpPr>
              <p:spPr bwMode="auto">
                <a:xfrm>
                  <a:off x="1790"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28" name="Line 330"/>
                <p:cNvSpPr>
                  <a:spLocks noChangeShapeType="1"/>
                </p:cNvSpPr>
                <p:nvPr/>
              </p:nvSpPr>
              <p:spPr bwMode="auto">
                <a:xfrm>
                  <a:off x="1813"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29" name="Line 331"/>
                <p:cNvSpPr>
                  <a:spLocks noChangeShapeType="1"/>
                </p:cNvSpPr>
                <p:nvPr/>
              </p:nvSpPr>
              <p:spPr bwMode="auto">
                <a:xfrm>
                  <a:off x="1826"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30" name="Line 332"/>
                <p:cNvSpPr>
                  <a:spLocks noChangeShapeType="1"/>
                </p:cNvSpPr>
                <p:nvPr/>
              </p:nvSpPr>
              <p:spPr bwMode="auto">
                <a:xfrm>
                  <a:off x="184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31" name="Line 333"/>
                <p:cNvSpPr>
                  <a:spLocks noChangeShapeType="1"/>
                </p:cNvSpPr>
                <p:nvPr/>
              </p:nvSpPr>
              <p:spPr bwMode="auto">
                <a:xfrm>
                  <a:off x="1861"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32" name="Line 334"/>
                <p:cNvSpPr>
                  <a:spLocks noChangeShapeType="1"/>
                </p:cNvSpPr>
                <p:nvPr/>
              </p:nvSpPr>
              <p:spPr bwMode="auto">
                <a:xfrm>
                  <a:off x="1883"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33" name="Line 335"/>
                <p:cNvSpPr>
                  <a:spLocks noChangeShapeType="1"/>
                </p:cNvSpPr>
                <p:nvPr/>
              </p:nvSpPr>
              <p:spPr bwMode="auto">
                <a:xfrm>
                  <a:off x="1896"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34" name="Line 336"/>
                <p:cNvSpPr>
                  <a:spLocks noChangeShapeType="1"/>
                </p:cNvSpPr>
                <p:nvPr/>
              </p:nvSpPr>
              <p:spPr bwMode="auto">
                <a:xfrm>
                  <a:off x="1919"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35" name="Line 337"/>
                <p:cNvSpPr>
                  <a:spLocks noChangeShapeType="1"/>
                </p:cNvSpPr>
                <p:nvPr/>
              </p:nvSpPr>
              <p:spPr bwMode="auto">
                <a:xfrm>
                  <a:off x="1932"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36" name="Line 338"/>
                <p:cNvSpPr>
                  <a:spLocks noChangeShapeType="1"/>
                </p:cNvSpPr>
                <p:nvPr/>
              </p:nvSpPr>
              <p:spPr bwMode="auto">
                <a:xfrm>
                  <a:off x="1954"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37" name="Line 339"/>
                <p:cNvSpPr>
                  <a:spLocks noChangeShapeType="1"/>
                </p:cNvSpPr>
                <p:nvPr/>
              </p:nvSpPr>
              <p:spPr bwMode="auto">
                <a:xfrm>
                  <a:off x="1967"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38" name="Line 340"/>
                <p:cNvSpPr>
                  <a:spLocks noChangeShapeType="1"/>
                </p:cNvSpPr>
                <p:nvPr/>
              </p:nvSpPr>
              <p:spPr bwMode="auto">
                <a:xfrm>
                  <a:off x="1989"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39" name="Line 341"/>
                <p:cNvSpPr>
                  <a:spLocks noChangeShapeType="1"/>
                </p:cNvSpPr>
                <p:nvPr/>
              </p:nvSpPr>
              <p:spPr bwMode="auto">
                <a:xfrm>
                  <a:off x="2002"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40" name="Line 342"/>
                <p:cNvSpPr>
                  <a:spLocks noChangeShapeType="1"/>
                </p:cNvSpPr>
                <p:nvPr/>
              </p:nvSpPr>
              <p:spPr bwMode="auto">
                <a:xfrm>
                  <a:off x="2025"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41" name="Line 343"/>
                <p:cNvSpPr>
                  <a:spLocks noChangeShapeType="1"/>
                </p:cNvSpPr>
                <p:nvPr/>
              </p:nvSpPr>
              <p:spPr bwMode="auto">
                <a:xfrm>
                  <a:off x="2038" y="1595"/>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42" name="Line 344"/>
                <p:cNvSpPr>
                  <a:spLocks noChangeShapeType="1"/>
                </p:cNvSpPr>
                <p:nvPr/>
              </p:nvSpPr>
              <p:spPr bwMode="auto">
                <a:xfrm>
                  <a:off x="2060"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43" name="Line 345"/>
                <p:cNvSpPr>
                  <a:spLocks noChangeShapeType="1"/>
                </p:cNvSpPr>
                <p:nvPr/>
              </p:nvSpPr>
              <p:spPr bwMode="auto">
                <a:xfrm>
                  <a:off x="2073"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44" name="Line 346"/>
                <p:cNvSpPr>
                  <a:spLocks noChangeShapeType="1"/>
                </p:cNvSpPr>
                <p:nvPr/>
              </p:nvSpPr>
              <p:spPr bwMode="auto">
                <a:xfrm>
                  <a:off x="2095"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45" name="Line 347"/>
                <p:cNvSpPr>
                  <a:spLocks noChangeShapeType="1"/>
                </p:cNvSpPr>
                <p:nvPr/>
              </p:nvSpPr>
              <p:spPr bwMode="auto">
                <a:xfrm>
                  <a:off x="2108"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46" name="Line 348"/>
                <p:cNvSpPr>
                  <a:spLocks noChangeShapeType="1"/>
                </p:cNvSpPr>
                <p:nvPr/>
              </p:nvSpPr>
              <p:spPr bwMode="auto">
                <a:xfrm>
                  <a:off x="2130"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47" name="Line 349"/>
                <p:cNvSpPr>
                  <a:spLocks noChangeShapeType="1"/>
                </p:cNvSpPr>
                <p:nvPr/>
              </p:nvSpPr>
              <p:spPr bwMode="auto">
                <a:xfrm>
                  <a:off x="2143"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48" name="Line 350"/>
                <p:cNvSpPr>
                  <a:spLocks noChangeShapeType="1"/>
                </p:cNvSpPr>
                <p:nvPr/>
              </p:nvSpPr>
              <p:spPr bwMode="auto">
                <a:xfrm>
                  <a:off x="2166"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49" name="Line 351"/>
                <p:cNvSpPr>
                  <a:spLocks noChangeShapeType="1"/>
                </p:cNvSpPr>
                <p:nvPr/>
              </p:nvSpPr>
              <p:spPr bwMode="auto">
                <a:xfrm>
                  <a:off x="2179"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50" name="Line 352"/>
                <p:cNvSpPr>
                  <a:spLocks noChangeShapeType="1"/>
                </p:cNvSpPr>
                <p:nvPr/>
              </p:nvSpPr>
              <p:spPr bwMode="auto">
                <a:xfrm>
                  <a:off x="2201"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51" name="Line 353"/>
                <p:cNvSpPr>
                  <a:spLocks noChangeShapeType="1"/>
                </p:cNvSpPr>
                <p:nvPr/>
              </p:nvSpPr>
              <p:spPr bwMode="auto">
                <a:xfrm>
                  <a:off x="2214"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52" name="Line 354"/>
                <p:cNvSpPr>
                  <a:spLocks noChangeShapeType="1"/>
                </p:cNvSpPr>
                <p:nvPr/>
              </p:nvSpPr>
              <p:spPr bwMode="auto">
                <a:xfrm>
                  <a:off x="2236"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53" name="Line 355"/>
                <p:cNvSpPr>
                  <a:spLocks noChangeShapeType="1"/>
                </p:cNvSpPr>
                <p:nvPr/>
              </p:nvSpPr>
              <p:spPr bwMode="auto">
                <a:xfrm>
                  <a:off x="2249"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54" name="Line 356"/>
                <p:cNvSpPr>
                  <a:spLocks noChangeShapeType="1"/>
                </p:cNvSpPr>
                <p:nvPr/>
              </p:nvSpPr>
              <p:spPr bwMode="auto">
                <a:xfrm>
                  <a:off x="227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55" name="Line 357"/>
                <p:cNvSpPr>
                  <a:spLocks noChangeShapeType="1"/>
                </p:cNvSpPr>
                <p:nvPr/>
              </p:nvSpPr>
              <p:spPr bwMode="auto">
                <a:xfrm>
                  <a:off x="228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56" name="Line 358"/>
                <p:cNvSpPr>
                  <a:spLocks noChangeShapeType="1"/>
                </p:cNvSpPr>
                <p:nvPr/>
              </p:nvSpPr>
              <p:spPr bwMode="auto">
                <a:xfrm>
                  <a:off x="2307"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57" name="Line 359"/>
                <p:cNvSpPr>
                  <a:spLocks noChangeShapeType="1"/>
                </p:cNvSpPr>
                <p:nvPr/>
              </p:nvSpPr>
              <p:spPr bwMode="auto">
                <a:xfrm>
                  <a:off x="2320"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58" name="Line 360"/>
                <p:cNvSpPr>
                  <a:spLocks noChangeShapeType="1"/>
                </p:cNvSpPr>
                <p:nvPr/>
              </p:nvSpPr>
              <p:spPr bwMode="auto">
                <a:xfrm>
                  <a:off x="2342"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59" name="Line 361"/>
                <p:cNvSpPr>
                  <a:spLocks noChangeShapeType="1"/>
                </p:cNvSpPr>
                <p:nvPr/>
              </p:nvSpPr>
              <p:spPr bwMode="auto">
                <a:xfrm>
                  <a:off x="2355"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60" name="Line 362"/>
                <p:cNvSpPr>
                  <a:spLocks noChangeShapeType="1"/>
                </p:cNvSpPr>
                <p:nvPr/>
              </p:nvSpPr>
              <p:spPr bwMode="auto">
                <a:xfrm>
                  <a:off x="237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61" name="Line 363"/>
                <p:cNvSpPr>
                  <a:spLocks noChangeShapeType="1"/>
                </p:cNvSpPr>
                <p:nvPr/>
              </p:nvSpPr>
              <p:spPr bwMode="auto">
                <a:xfrm>
                  <a:off x="2390"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62" name="Line 364"/>
                <p:cNvSpPr>
                  <a:spLocks noChangeShapeType="1"/>
                </p:cNvSpPr>
                <p:nvPr/>
              </p:nvSpPr>
              <p:spPr bwMode="auto">
                <a:xfrm>
                  <a:off x="2413"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63" name="Line 365"/>
                <p:cNvSpPr>
                  <a:spLocks noChangeShapeType="1"/>
                </p:cNvSpPr>
                <p:nvPr/>
              </p:nvSpPr>
              <p:spPr bwMode="auto">
                <a:xfrm>
                  <a:off x="2426"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64" name="Line 366"/>
                <p:cNvSpPr>
                  <a:spLocks noChangeShapeType="1"/>
                </p:cNvSpPr>
                <p:nvPr/>
              </p:nvSpPr>
              <p:spPr bwMode="auto">
                <a:xfrm>
                  <a:off x="2448"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65" name="Line 367"/>
                <p:cNvSpPr>
                  <a:spLocks noChangeShapeType="1"/>
                </p:cNvSpPr>
                <p:nvPr/>
              </p:nvSpPr>
              <p:spPr bwMode="auto">
                <a:xfrm>
                  <a:off x="2461" y="1595"/>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66" name="Line 368"/>
                <p:cNvSpPr>
                  <a:spLocks noChangeShapeType="1"/>
                </p:cNvSpPr>
                <p:nvPr/>
              </p:nvSpPr>
              <p:spPr bwMode="auto">
                <a:xfrm>
                  <a:off x="2483" y="1595"/>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68" name="Line 370"/>
                <p:cNvSpPr>
                  <a:spLocks noChangeShapeType="1"/>
                </p:cNvSpPr>
                <p:nvPr/>
              </p:nvSpPr>
              <p:spPr bwMode="auto">
                <a:xfrm flipH="1">
                  <a:off x="411" y="1391"/>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69" name="Line 371"/>
                <p:cNvSpPr>
                  <a:spLocks noChangeShapeType="1"/>
                </p:cNvSpPr>
                <p:nvPr/>
              </p:nvSpPr>
              <p:spPr bwMode="auto">
                <a:xfrm>
                  <a:off x="2485" y="1391"/>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70" name="Line 372"/>
                <p:cNvSpPr>
                  <a:spLocks noChangeShapeType="1"/>
                </p:cNvSpPr>
                <p:nvPr/>
              </p:nvSpPr>
              <p:spPr bwMode="auto">
                <a:xfrm>
                  <a:off x="449"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71" name="Line 373"/>
                <p:cNvSpPr>
                  <a:spLocks noChangeShapeType="1"/>
                </p:cNvSpPr>
                <p:nvPr/>
              </p:nvSpPr>
              <p:spPr bwMode="auto">
                <a:xfrm>
                  <a:off x="47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72" name="Line 374"/>
                <p:cNvSpPr>
                  <a:spLocks noChangeShapeType="1"/>
                </p:cNvSpPr>
                <p:nvPr/>
              </p:nvSpPr>
              <p:spPr bwMode="auto">
                <a:xfrm>
                  <a:off x="48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73" name="Line 375"/>
                <p:cNvSpPr>
                  <a:spLocks noChangeShapeType="1"/>
                </p:cNvSpPr>
                <p:nvPr/>
              </p:nvSpPr>
              <p:spPr bwMode="auto">
                <a:xfrm>
                  <a:off x="507"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74" name="Line 376"/>
                <p:cNvSpPr>
                  <a:spLocks noChangeShapeType="1"/>
                </p:cNvSpPr>
                <p:nvPr/>
              </p:nvSpPr>
              <p:spPr bwMode="auto">
                <a:xfrm>
                  <a:off x="520"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75" name="Line 377"/>
                <p:cNvSpPr>
                  <a:spLocks noChangeShapeType="1"/>
                </p:cNvSpPr>
                <p:nvPr/>
              </p:nvSpPr>
              <p:spPr bwMode="auto">
                <a:xfrm>
                  <a:off x="54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76" name="Line 378"/>
                <p:cNvSpPr>
                  <a:spLocks noChangeShapeType="1"/>
                </p:cNvSpPr>
                <p:nvPr/>
              </p:nvSpPr>
              <p:spPr bwMode="auto">
                <a:xfrm>
                  <a:off x="55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77" name="Line 379"/>
                <p:cNvSpPr>
                  <a:spLocks noChangeShapeType="1"/>
                </p:cNvSpPr>
                <p:nvPr/>
              </p:nvSpPr>
              <p:spPr bwMode="auto">
                <a:xfrm>
                  <a:off x="57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78" name="Line 380"/>
                <p:cNvSpPr>
                  <a:spLocks noChangeShapeType="1"/>
                </p:cNvSpPr>
                <p:nvPr/>
              </p:nvSpPr>
              <p:spPr bwMode="auto">
                <a:xfrm>
                  <a:off x="591" y="1391"/>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79" name="Line 381"/>
                <p:cNvSpPr>
                  <a:spLocks noChangeShapeType="1"/>
                </p:cNvSpPr>
                <p:nvPr/>
              </p:nvSpPr>
              <p:spPr bwMode="auto">
                <a:xfrm>
                  <a:off x="613"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80" name="Line 382"/>
                <p:cNvSpPr>
                  <a:spLocks noChangeShapeType="1"/>
                </p:cNvSpPr>
                <p:nvPr/>
              </p:nvSpPr>
              <p:spPr bwMode="auto">
                <a:xfrm>
                  <a:off x="626"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81" name="Line 383"/>
                <p:cNvSpPr>
                  <a:spLocks noChangeShapeType="1"/>
                </p:cNvSpPr>
                <p:nvPr/>
              </p:nvSpPr>
              <p:spPr bwMode="auto">
                <a:xfrm>
                  <a:off x="64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82" name="Line 384"/>
                <p:cNvSpPr>
                  <a:spLocks noChangeShapeType="1"/>
                </p:cNvSpPr>
                <p:nvPr/>
              </p:nvSpPr>
              <p:spPr bwMode="auto">
                <a:xfrm>
                  <a:off x="661"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83" name="Line 385"/>
                <p:cNvSpPr>
                  <a:spLocks noChangeShapeType="1"/>
                </p:cNvSpPr>
                <p:nvPr/>
              </p:nvSpPr>
              <p:spPr bwMode="auto">
                <a:xfrm>
                  <a:off x="684" y="1391"/>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84" name="Line 386"/>
                <p:cNvSpPr>
                  <a:spLocks noChangeShapeType="1"/>
                </p:cNvSpPr>
                <p:nvPr/>
              </p:nvSpPr>
              <p:spPr bwMode="auto">
                <a:xfrm>
                  <a:off x="696"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85" name="Line 387"/>
                <p:cNvSpPr>
                  <a:spLocks noChangeShapeType="1"/>
                </p:cNvSpPr>
                <p:nvPr/>
              </p:nvSpPr>
              <p:spPr bwMode="auto">
                <a:xfrm>
                  <a:off x="719"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86" name="Line 388"/>
                <p:cNvSpPr>
                  <a:spLocks noChangeShapeType="1"/>
                </p:cNvSpPr>
                <p:nvPr/>
              </p:nvSpPr>
              <p:spPr bwMode="auto">
                <a:xfrm>
                  <a:off x="732"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87" name="Line 389"/>
                <p:cNvSpPr>
                  <a:spLocks noChangeShapeType="1"/>
                </p:cNvSpPr>
                <p:nvPr/>
              </p:nvSpPr>
              <p:spPr bwMode="auto">
                <a:xfrm>
                  <a:off x="754"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88" name="Line 390"/>
                <p:cNvSpPr>
                  <a:spLocks noChangeShapeType="1"/>
                </p:cNvSpPr>
                <p:nvPr/>
              </p:nvSpPr>
              <p:spPr bwMode="auto">
                <a:xfrm>
                  <a:off x="767"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89" name="Line 391"/>
                <p:cNvSpPr>
                  <a:spLocks noChangeShapeType="1"/>
                </p:cNvSpPr>
                <p:nvPr/>
              </p:nvSpPr>
              <p:spPr bwMode="auto">
                <a:xfrm>
                  <a:off x="789"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90" name="Line 392"/>
                <p:cNvSpPr>
                  <a:spLocks noChangeShapeType="1"/>
                </p:cNvSpPr>
                <p:nvPr/>
              </p:nvSpPr>
              <p:spPr bwMode="auto">
                <a:xfrm>
                  <a:off x="802"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91" name="Line 393"/>
                <p:cNvSpPr>
                  <a:spLocks noChangeShapeType="1"/>
                </p:cNvSpPr>
                <p:nvPr/>
              </p:nvSpPr>
              <p:spPr bwMode="auto">
                <a:xfrm>
                  <a:off x="825"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92" name="Line 394"/>
                <p:cNvSpPr>
                  <a:spLocks noChangeShapeType="1"/>
                </p:cNvSpPr>
                <p:nvPr/>
              </p:nvSpPr>
              <p:spPr bwMode="auto">
                <a:xfrm>
                  <a:off x="838"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93" name="Line 395"/>
                <p:cNvSpPr>
                  <a:spLocks noChangeShapeType="1"/>
                </p:cNvSpPr>
                <p:nvPr/>
              </p:nvSpPr>
              <p:spPr bwMode="auto">
                <a:xfrm>
                  <a:off x="860"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94" name="Line 396"/>
                <p:cNvSpPr>
                  <a:spLocks noChangeShapeType="1"/>
                </p:cNvSpPr>
                <p:nvPr/>
              </p:nvSpPr>
              <p:spPr bwMode="auto">
                <a:xfrm>
                  <a:off x="873"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95" name="Line 397"/>
                <p:cNvSpPr>
                  <a:spLocks noChangeShapeType="1"/>
                </p:cNvSpPr>
                <p:nvPr/>
              </p:nvSpPr>
              <p:spPr bwMode="auto">
                <a:xfrm>
                  <a:off x="895"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96" name="Line 398"/>
                <p:cNvSpPr>
                  <a:spLocks noChangeShapeType="1"/>
                </p:cNvSpPr>
                <p:nvPr/>
              </p:nvSpPr>
              <p:spPr bwMode="auto">
                <a:xfrm>
                  <a:off x="908"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97" name="Line 399"/>
                <p:cNvSpPr>
                  <a:spLocks noChangeShapeType="1"/>
                </p:cNvSpPr>
                <p:nvPr/>
              </p:nvSpPr>
              <p:spPr bwMode="auto">
                <a:xfrm>
                  <a:off x="931"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98" name="Line 400"/>
                <p:cNvSpPr>
                  <a:spLocks noChangeShapeType="1"/>
                </p:cNvSpPr>
                <p:nvPr/>
              </p:nvSpPr>
              <p:spPr bwMode="auto">
                <a:xfrm>
                  <a:off x="943"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99" name="Line 401"/>
                <p:cNvSpPr>
                  <a:spLocks noChangeShapeType="1"/>
                </p:cNvSpPr>
                <p:nvPr/>
              </p:nvSpPr>
              <p:spPr bwMode="auto">
                <a:xfrm>
                  <a:off x="966"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00" name="Line 402"/>
                <p:cNvSpPr>
                  <a:spLocks noChangeShapeType="1"/>
                </p:cNvSpPr>
                <p:nvPr/>
              </p:nvSpPr>
              <p:spPr bwMode="auto">
                <a:xfrm>
                  <a:off x="979"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01" name="Line 403"/>
                <p:cNvSpPr>
                  <a:spLocks noChangeShapeType="1"/>
                </p:cNvSpPr>
                <p:nvPr/>
              </p:nvSpPr>
              <p:spPr bwMode="auto">
                <a:xfrm>
                  <a:off x="1001"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02" name="Line 404"/>
                <p:cNvSpPr>
                  <a:spLocks noChangeShapeType="1"/>
                </p:cNvSpPr>
                <p:nvPr/>
              </p:nvSpPr>
              <p:spPr bwMode="auto">
                <a:xfrm>
                  <a:off x="1014"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03" name="Line 405"/>
                <p:cNvSpPr>
                  <a:spLocks noChangeShapeType="1"/>
                </p:cNvSpPr>
                <p:nvPr/>
              </p:nvSpPr>
              <p:spPr bwMode="auto">
                <a:xfrm>
                  <a:off x="1036"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04" name="Line 406"/>
                <p:cNvSpPr>
                  <a:spLocks noChangeShapeType="1"/>
                </p:cNvSpPr>
                <p:nvPr/>
              </p:nvSpPr>
              <p:spPr bwMode="auto">
                <a:xfrm>
                  <a:off x="1049"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 name="Group 608"/>
              <p:cNvGrpSpPr>
                <a:grpSpLocks/>
              </p:cNvGrpSpPr>
              <p:nvPr/>
            </p:nvGrpSpPr>
            <p:grpSpPr bwMode="auto">
              <a:xfrm>
                <a:off x="411" y="1188"/>
                <a:ext cx="2112" cy="203"/>
                <a:chOff x="411" y="1188"/>
                <a:chExt cx="2112" cy="203"/>
              </a:xfrm>
            </p:grpSpPr>
            <p:sp>
              <p:nvSpPr>
                <p:cNvPr id="3605" name="Line 408"/>
                <p:cNvSpPr>
                  <a:spLocks noChangeShapeType="1"/>
                </p:cNvSpPr>
                <p:nvPr/>
              </p:nvSpPr>
              <p:spPr bwMode="auto">
                <a:xfrm>
                  <a:off x="107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06" name="Line 409"/>
                <p:cNvSpPr>
                  <a:spLocks noChangeShapeType="1"/>
                </p:cNvSpPr>
                <p:nvPr/>
              </p:nvSpPr>
              <p:spPr bwMode="auto">
                <a:xfrm>
                  <a:off x="108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07" name="Line 410"/>
                <p:cNvSpPr>
                  <a:spLocks noChangeShapeType="1"/>
                </p:cNvSpPr>
                <p:nvPr/>
              </p:nvSpPr>
              <p:spPr bwMode="auto">
                <a:xfrm>
                  <a:off x="1107"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08" name="Line 411"/>
                <p:cNvSpPr>
                  <a:spLocks noChangeShapeType="1"/>
                </p:cNvSpPr>
                <p:nvPr/>
              </p:nvSpPr>
              <p:spPr bwMode="auto">
                <a:xfrm>
                  <a:off x="1120"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09" name="Line 412"/>
                <p:cNvSpPr>
                  <a:spLocks noChangeShapeType="1"/>
                </p:cNvSpPr>
                <p:nvPr/>
              </p:nvSpPr>
              <p:spPr bwMode="auto">
                <a:xfrm>
                  <a:off x="114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10" name="Line 413"/>
                <p:cNvSpPr>
                  <a:spLocks noChangeShapeType="1"/>
                </p:cNvSpPr>
                <p:nvPr/>
              </p:nvSpPr>
              <p:spPr bwMode="auto">
                <a:xfrm>
                  <a:off x="115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11" name="Line 414"/>
                <p:cNvSpPr>
                  <a:spLocks noChangeShapeType="1"/>
                </p:cNvSpPr>
                <p:nvPr/>
              </p:nvSpPr>
              <p:spPr bwMode="auto">
                <a:xfrm>
                  <a:off x="117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12" name="Line 415"/>
                <p:cNvSpPr>
                  <a:spLocks noChangeShapeType="1"/>
                </p:cNvSpPr>
                <p:nvPr/>
              </p:nvSpPr>
              <p:spPr bwMode="auto">
                <a:xfrm>
                  <a:off x="1191" y="1391"/>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13" name="Line 416"/>
                <p:cNvSpPr>
                  <a:spLocks noChangeShapeType="1"/>
                </p:cNvSpPr>
                <p:nvPr/>
              </p:nvSpPr>
              <p:spPr bwMode="auto">
                <a:xfrm>
                  <a:off x="1213"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14" name="Line 417"/>
                <p:cNvSpPr>
                  <a:spLocks noChangeShapeType="1"/>
                </p:cNvSpPr>
                <p:nvPr/>
              </p:nvSpPr>
              <p:spPr bwMode="auto">
                <a:xfrm>
                  <a:off x="1226"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15" name="Line 418"/>
                <p:cNvSpPr>
                  <a:spLocks noChangeShapeType="1"/>
                </p:cNvSpPr>
                <p:nvPr/>
              </p:nvSpPr>
              <p:spPr bwMode="auto">
                <a:xfrm>
                  <a:off x="124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16" name="Line 419"/>
                <p:cNvSpPr>
                  <a:spLocks noChangeShapeType="1"/>
                </p:cNvSpPr>
                <p:nvPr/>
              </p:nvSpPr>
              <p:spPr bwMode="auto">
                <a:xfrm>
                  <a:off x="1261"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17" name="Line 420"/>
                <p:cNvSpPr>
                  <a:spLocks noChangeShapeType="1"/>
                </p:cNvSpPr>
                <p:nvPr/>
              </p:nvSpPr>
              <p:spPr bwMode="auto">
                <a:xfrm>
                  <a:off x="1283"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18" name="Line 421"/>
                <p:cNvSpPr>
                  <a:spLocks noChangeShapeType="1"/>
                </p:cNvSpPr>
                <p:nvPr/>
              </p:nvSpPr>
              <p:spPr bwMode="auto">
                <a:xfrm>
                  <a:off x="1296"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19" name="Line 422"/>
                <p:cNvSpPr>
                  <a:spLocks noChangeShapeType="1"/>
                </p:cNvSpPr>
                <p:nvPr/>
              </p:nvSpPr>
              <p:spPr bwMode="auto">
                <a:xfrm>
                  <a:off x="1319"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20" name="Line 423"/>
                <p:cNvSpPr>
                  <a:spLocks noChangeShapeType="1"/>
                </p:cNvSpPr>
                <p:nvPr/>
              </p:nvSpPr>
              <p:spPr bwMode="auto">
                <a:xfrm>
                  <a:off x="1332"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21" name="Line 424"/>
                <p:cNvSpPr>
                  <a:spLocks noChangeShapeType="1"/>
                </p:cNvSpPr>
                <p:nvPr/>
              </p:nvSpPr>
              <p:spPr bwMode="auto">
                <a:xfrm>
                  <a:off x="1354"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22" name="Line 425"/>
                <p:cNvSpPr>
                  <a:spLocks noChangeShapeType="1"/>
                </p:cNvSpPr>
                <p:nvPr/>
              </p:nvSpPr>
              <p:spPr bwMode="auto">
                <a:xfrm>
                  <a:off x="1367"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23" name="Line 426"/>
                <p:cNvSpPr>
                  <a:spLocks noChangeShapeType="1"/>
                </p:cNvSpPr>
                <p:nvPr/>
              </p:nvSpPr>
              <p:spPr bwMode="auto">
                <a:xfrm>
                  <a:off x="1389"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24" name="Line 427"/>
                <p:cNvSpPr>
                  <a:spLocks noChangeShapeType="1"/>
                </p:cNvSpPr>
                <p:nvPr/>
              </p:nvSpPr>
              <p:spPr bwMode="auto">
                <a:xfrm>
                  <a:off x="1402"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25" name="Line 428"/>
                <p:cNvSpPr>
                  <a:spLocks noChangeShapeType="1"/>
                </p:cNvSpPr>
                <p:nvPr/>
              </p:nvSpPr>
              <p:spPr bwMode="auto">
                <a:xfrm>
                  <a:off x="1425"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26" name="Line 429"/>
                <p:cNvSpPr>
                  <a:spLocks noChangeShapeType="1"/>
                </p:cNvSpPr>
                <p:nvPr/>
              </p:nvSpPr>
              <p:spPr bwMode="auto">
                <a:xfrm>
                  <a:off x="1438"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27" name="Line 430"/>
                <p:cNvSpPr>
                  <a:spLocks noChangeShapeType="1"/>
                </p:cNvSpPr>
                <p:nvPr/>
              </p:nvSpPr>
              <p:spPr bwMode="auto">
                <a:xfrm>
                  <a:off x="1460"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28" name="Line 431"/>
                <p:cNvSpPr>
                  <a:spLocks noChangeShapeType="1"/>
                </p:cNvSpPr>
                <p:nvPr/>
              </p:nvSpPr>
              <p:spPr bwMode="auto">
                <a:xfrm>
                  <a:off x="1473"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29" name="Line 432"/>
                <p:cNvSpPr>
                  <a:spLocks noChangeShapeType="1"/>
                </p:cNvSpPr>
                <p:nvPr/>
              </p:nvSpPr>
              <p:spPr bwMode="auto">
                <a:xfrm>
                  <a:off x="1495"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30" name="Line 433"/>
                <p:cNvSpPr>
                  <a:spLocks noChangeShapeType="1"/>
                </p:cNvSpPr>
                <p:nvPr/>
              </p:nvSpPr>
              <p:spPr bwMode="auto">
                <a:xfrm>
                  <a:off x="1508"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31" name="Line 434"/>
                <p:cNvSpPr>
                  <a:spLocks noChangeShapeType="1"/>
                </p:cNvSpPr>
                <p:nvPr/>
              </p:nvSpPr>
              <p:spPr bwMode="auto">
                <a:xfrm>
                  <a:off x="1531"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32" name="Line 435"/>
                <p:cNvSpPr>
                  <a:spLocks noChangeShapeType="1"/>
                </p:cNvSpPr>
                <p:nvPr/>
              </p:nvSpPr>
              <p:spPr bwMode="auto">
                <a:xfrm>
                  <a:off x="1543"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33" name="Line 436"/>
                <p:cNvSpPr>
                  <a:spLocks noChangeShapeType="1"/>
                </p:cNvSpPr>
                <p:nvPr/>
              </p:nvSpPr>
              <p:spPr bwMode="auto">
                <a:xfrm>
                  <a:off x="1566"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34" name="Line 437"/>
                <p:cNvSpPr>
                  <a:spLocks noChangeShapeType="1"/>
                </p:cNvSpPr>
                <p:nvPr/>
              </p:nvSpPr>
              <p:spPr bwMode="auto">
                <a:xfrm>
                  <a:off x="1579"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35" name="Line 438"/>
                <p:cNvSpPr>
                  <a:spLocks noChangeShapeType="1"/>
                </p:cNvSpPr>
                <p:nvPr/>
              </p:nvSpPr>
              <p:spPr bwMode="auto">
                <a:xfrm>
                  <a:off x="1601"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36" name="Line 439"/>
                <p:cNvSpPr>
                  <a:spLocks noChangeShapeType="1"/>
                </p:cNvSpPr>
                <p:nvPr/>
              </p:nvSpPr>
              <p:spPr bwMode="auto">
                <a:xfrm>
                  <a:off x="1614"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37" name="Line 440"/>
                <p:cNvSpPr>
                  <a:spLocks noChangeShapeType="1"/>
                </p:cNvSpPr>
                <p:nvPr/>
              </p:nvSpPr>
              <p:spPr bwMode="auto">
                <a:xfrm>
                  <a:off x="1636"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38" name="Line 441"/>
                <p:cNvSpPr>
                  <a:spLocks noChangeShapeType="1"/>
                </p:cNvSpPr>
                <p:nvPr/>
              </p:nvSpPr>
              <p:spPr bwMode="auto">
                <a:xfrm>
                  <a:off x="1649"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39" name="Line 442"/>
                <p:cNvSpPr>
                  <a:spLocks noChangeShapeType="1"/>
                </p:cNvSpPr>
                <p:nvPr/>
              </p:nvSpPr>
              <p:spPr bwMode="auto">
                <a:xfrm>
                  <a:off x="167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40" name="Line 443"/>
                <p:cNvSpPr>
                  <a:spLocks noChangeShapeType="1"/>
                </p:cNvSpPr>
                <p:nvPr/>
              </p:nvSpPr>
              <p:spPr bwMode="auto">
                <a:xfrm>
                  <a:off x="168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41" name="Line 444"/>
                <p:cNvSpPr>
                  <a:spLocks noChangeShapeType="1"/>
                </p:cNvSpPr>
                <p:nvPr/>
              </p:nvSpPr>
              <p:spPr bwMode="auto">
                <a:xfrm>
                  <a:off x="1707"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42" name="Line 445"/>
                <p:cNvSpPr>
                  <a:spLocks noChangeShapeType="1"/>
                </p:cNvSpPr>
                <p:nvPr/>
              </p:nvSpPr>
              <p:spPr bwMode="auto">
                <a:xfrm>
                  <a:off x="1720"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43" name="Line 446"/>
                <p:cNvSpPr>
                  <a:spLocks noChangeShapeType="1"/>
                </p:cNvSpPr>
                <p:nvPr/>
              </p:nvSpPr>
              <p:spPr bwMode="auto">
                <a:xfrm>
                  <a:off x="174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44" name="Line 447"/>
                <p:cNvSpPr>
                  <a:spLocks noChangeShapeType="1"/>
                </p:cNvSpPr>
                <p:nvPr/>
              </p:nvSpPr>
              <p:spPr bwMode="auto">
                <a:xfrm>
                  <a:off x="175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45" name="Line 448"/>
                <p:cNvSpPr>
                  <a:spLocks noChangeShapeType="1"/>
                </p:cNvSpPr>
                <p:nvPr/>
              </p:nvSpPr>
              <p:spPr bwMode="auto">
                <a:xfrm>
                  <a:off x="177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46" name="Line 449"/>
                <p:cNvSpPr>
                  <a:spLocks noChangeShapeType="1"/>
                </p:cNvSpPr>
                <p:nvPr/>
              </p:nvSpPr>
              <p:spPr bwMode="auto">
                <a:xfrm>
                  <a:off x="1790"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47" name="Line 450"/>
                <p:cNvSpPr>
                  <a:spLocks noChangeShapeType="1"/>
                </p:cNvSpPr>
                <p:nvPr/>
              </p:nvSpPr>
              <p:spPr bwMode="auto">
                <a:xfrm>
                  <a:off x="1813"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48" name="Line 451"/>
                <p:cNvSpPr>
                  <a:spLocks noChangeShapeType="1"/>
                </p:cNvSpPr>
                <p:nvPr/>
              </p:nvSpPr>
              <p:spPr bwMode="auto">
                <a:xfrm>
                  <a:off x="1826"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49" name="Line 452"/>
                <p:cNvSpPr>
                  <a:spLocks noChangeShapeType="1"/>
                </p:cNvSpPr>
                <p:nvPr/>
              </p:nvSpPr>
              <p:spPr bwMode="auto">
                <a:xfrm>
                  <a:off x="184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50" name="Line 453"/>
                <p:cNvSpPr>
                  <a:spLocks noChangeShapeType="1"/>
                </p:cNvSpPr>
                <p:nvPr/>
              </p:nvSpPr>
              <p:spPr bwMode="auto">
                <a:xfrm>
                  <a:off x="1861"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51" name="Line 454"/>
                <p:cNvSpPr>
                  <a:spLocks noChangeShapeType="1"/>
                </p:cNvSpPr>
                <p:nvPr/>
              </p:nvSpPr>
              <p:spPr bwMode="auto">
                <a:xfrm>
                  <a:off x="1883"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52" name="Line 455"/>
                <p:cNvSpPr>
                  <a:spLocks noChangeShapeType="1"/>
                </p:cNvSpPr>
                <p:nvPr/>
              </p:nvSpPr>
              <p:spPr bwMode="auto">
                <a:xfrm>
                  <a:off x="1896"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53" name="Line 456"/>
                <p:cNvSpPr>
                  <a:spLocks noChangeShapeType="1"/>
                </p:cNvSpPr>
                <p:nvPr/>
              </p:nvSpPr>
              <p:spPr bwMode="auto">
                <a:xfrm>
                  <a:off x="1919"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54" name="Line 457"/>
                <p:cNvSpPr>
                  <a:spLocks noChangeShapeType="1"/>
                </p:cNvSpPr>
                <p:nvPr/>
              </p:nvSpPr>
              <p:spPr bwMode="auto">
                <a:xfrm>
                  <a:off x="1932"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55" name="Line 458"/>
                <p:cNvSpPr>
                  <a:spLocks noChangeShapeType="1"/>
                </p:cNvSpPr>
                <p:nvPr/>
              </p:nvSpPr>
              <p:spPr bwMode="auto">
                <a:xfrm>
                  <a:off x="1954"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56" name="Line 459"/>
                <p:cNvSpPr>
                  <a:spLocks noChangeShapeType="1"/>
                </p:cNvSpPr>
                <p:nvPr/>
              </p:nvSpPr>
              <p:spPr bwMode="auto">
                <a:xfrm>
                  <a:off x="1967"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57" name="Line 460"/>
                <p:cNvSpPr>
                  <a:spLocks noChangeShapeType="1"/>
                </p:cNvSpPr>
                <p:nvPr/>
              </p:nvSpPr>
              <p:spPr bwMode="auto">
                <a:xfrm>
                  <a:off x="1989"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58" name="Line 461"/>
                <p:cNvSpPr>
                  <a:spLocks noChangeShapeType="1"/>
                </p:cNvSpPr>
                <p:nvPr/>
              </p:nvSpPr>
              <p:spPr bwMode="auto">
                <a:xfrm>
                  <a:off x="2002"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59" name="Line 462"/>
                <p:cNvSpPr>
                  <a:spLocks noChangeShapeType="1"/>
                </p:cNvSpPr>
                <p:nvPr/>
              </p:nvSpPr>
              <p:spPr bwMode="auto">
                <a:xfrm>
                  <a:off x="2025"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60" name="Line 463"/>
                <p:cNvSpPr>
                  <a:spLocks noChangeShapeType="1"/>
                </p:cNvSpPr>
                <p:nvPr/>
              </p:nvSpPr>
              <p:spPr bwMode="auto">
                <a:xfrm>
                  <a:off x="2038" y="1391"/>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61" name="Line 464"/>
                <p:cNvSpPr>
                  <a:spLocks noChangeShapeType="1"/>
                </p:cNvSpPr>
                <p:nvPr/>
              </p:nvSpPr>
              <p:spPr bwMode="auto">
                <a:xfrm>
                  <a:off x="2060"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62" name="Line 465"/>
                <p:cNvSpPr>
                  <a:spLocks noChangeShapeType="1"/>
                </p:cNvSpPr>
                <p:nvPr/>
              </p:nvSpPr>
              <p:spPr bwMode="auto">
                <a:xfrm>
                  <a:off x="2073"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63" name="Line 466"/>
                <p:cNvSpPr>
                  <a:spLocks noChangeShapeType="1"/>
                </p:cNvSpPr>
                <p:nvPr/>
              </p:nvSpPr>
              <p:spPr bwMode="auto">
                <a:xfrm>
                  <a:off x="2095"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64" name="Line 467"/>
                <p:cNvSpPr>
                  <a:spLocks noChangeShapeType="1"/>
                </p:cNvSpPr>
                <p:nvPr/>
              </p:nvSpPr>
              <p:spPr bwMode="auto">
                <a:xfrm>
                  <a:off x="2108"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65" name="Line 468"/>
                <p:cNvSpPr>
                  <a:spLocks noChangeShapeType="1"/>
                </p:cNvSpPr>
                <p:nvPr/>
              </p:nvSpPr>
              <p:spPr bwMode="auto">
                <a:xfrm>
                  <a:off x="2130"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66" name="Line 469"/>
                <p:cNvSpPr>
                  <a:spLocks noChangeShapeType="1"/>
                </p:cNvSpPr>
                <p:nvPr/>
              </p:nvSpPr>
              <p:spPr bwMode="auto">
                <a:xfrm>
                  <a:off x="2143"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67" name="Line 470"/>
                <p:cNvSpPr>
                  <a:spLocks noChangeShapeType="1"/>
                </p:cNvSpPr>
                <p:nvPr/>
              </p:nvSpPr>
              <p:spPr bwMode="auto">
                <a:xfrm>
                  <a:off x="2166"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68" name="Line 471"/>
                <p:cNvSpPr>
                  <a:spLocks noChangeShapeType="1"/>
                </p:cNvSpPr>
                <p:nvPr/>
              </p:nvSpPr>
              <p:spPr bwMode="auto">
                <a:xfrm>
                  <a:off x="2179"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69" name="Line 472"/>
                <p:cNvSpPr>
                  <a:spLocks noChangeShapeType="1"/>
                </p:cNvSpPr>
                <p:nvPr/>
              </p:nvSpPr>
              <p:spPr bwMode="auto">
                <a:xfrm>
                  <a:off x="2201"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70" name="Line 473"/>
                <p:cNvSpPr>
                  <a:spLocks noChangeShapeType="1"/>
                </p:cNvSpPr>
                <p:nvPr/>
              </p:nvSpPr>
              <p:spPr bwMode="auto">
                <a:xfrm>
                  <a:off x="2214"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71" name="Line 474"/>
                <p:cNvSpPr>
                  <a:spLocks noChangeShapeType="1"/>
                </p:cNvSpPr>
                <p:nvPr/>
              </p:nvSpPr>
              <p:spPr bwMode="auto">
                <a:xfrm>
                  <a:off x="2236"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72" name="Line 475"/>
                <p:cNvSpPr>
                  <a:spLocks noChangeShapeType="1"/>
                </p:cNvSpPr>
                <p:nvPr/>
              </p:nvSpPr>
              <p:spPr bwMode="auto">
                <a:xfrm>
                  <a:off x="2249"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73" name="Line 476"/>
                <p:cNvSpPr>
                  <a:spLocks noChangeShapeType="1"/>
                </p:cNvSpPr>
                <p:nvPr/>
              </p:nvSpPr>
              <p:spPr bwMode="auto">
                <a:xfrm>
                  <a:off x="227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74" name="Line 477"/>
                <p:cNvSpPr>
                  <a:spLocks noChangeShapeType="1"/>
                </p:cNvSpPr>
                <p:nvPr/>
              </p:nvSpPr>
              <p:spPr bwMode="auto">
                <a:xfrm>
                  <a:off x="228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75" name="Line 478"/>
                <p:cNvSpPr>
                  <a:spLocks noChangeShapeType="1"/>
                </p:cNvSpPr>
                <p:nvPr/>
              </p:nvSpPr>
              <p:spPr bwMode="auto">
                <a:xfrm>
                  <a:off x="2307"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76" name="Line 479"/>
                <p:cNvSpPr>
                  <a:spLocks noChangeShapeType="1"/>
                </p:cNvSpPr>
                <p:nvPr/>
              </p:nvSpPr>
              <p:spPr bwMode="auto">
                <a:xfrm>
                  <a:off x="2320"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77" name="Line 480"/>
                <p:cNvSpPr>
                  <a:spLocks noChangeShapeType="1"/>
                </p:cNvSpPr>
                <p:nvPr/>
              </p:nvSpPr>
              <p:spPr bwMode="auto">
                <a:xfrm>
                  <a:off x="2342"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78" name="Line 481"/>
                <p:cNvSpPr>
                  <a:spLocks noChangeShapeType="1"/>
                </p:cNvSpPr>
                <p:nvPr/>
              </p:nvSpPr>
              <p:spPr bwMode="auto">
                <a:xfrm>
                  <a:off x="2355"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79" name="Line 482"/>
                <p:cNvSpPr>
                  <a:spLocks noChangeShapeType="1"/>
                </p:cNvSpPr>
                <p:nvPr/>
              </p:nvSpPr>
              <p:spPr bwMode="auto">
                <a:xfrm>
                  <a:off x="237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80" name="Line 483"/>
                <p:cNvSpPr>
                  <a:spLocks noChangeShapeType="1"/>
                </p:cNvSpPr>
                <p:nvPr/>
              </p:nvSpPr>
              <p:spPr bwMode="auto">
                <a:xfrm>
                  <a:off x="2390"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81" name="Line 484"/>
                <p:cNvSpPr>
                  <a:spLocks noChangeShapeType="1"/>
                </p:cNvSpPr>
                <p:nvPr/>
              </p:nvSpPr>
              <p:spPr bwMode="auto">
                <a:xfrm>
                  <a:off x="2413"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82" name="Line 485"/>
                <p:cNvSpPr>
                  <a:spLocks noChangeShapeType="1"/>
                </p:cNvSpPr>
                <p:nvPr/>
              </p:nvSpPr>
              <p:spPr bwMode="auto">
                <a:xfrm>
                  <a:off x="2426"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83" name="Line 486"/>
                <p:cNvSpPr>
                  <a:spLocks noChangeShapeType="1"/>
                </p:cNvSpPr>
                <p:nvPr/>
              </p:nvSpPr>
              <p:spPr bwMode="auto">
                <a:xfrm>
                  <a:off x="2448"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84" name="Line 487"/>
                <p:cNvSpPr>
                  <a:spLocks noChangeShapeType="1"/>
                </p:cNvSpPr>
                <p:nvPr/>
              </p:nvSpPr>
              <p:spPr bwMode="auto">
                <a:xfrm>
                  <a:off x="2461" y="1391"/>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85" name="Line 488"/>
                <p:cNvSpPr>
                  <a:spLocks noChangeShapeType="1"/>
                </p:cNvSpPr>
                <p:nvPr/>
              </p:nvSpPr>
              <p:spPr bwMode="auto">
                <a:xfrm>
                  <a:off x="2483" y="1391"/>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87" name="Line 490"/>
                <p:cNvSpPr>
                  <a:spLocks noChangeShapeType="1"/>
                </p:cNvSpPr>
                <p:nvPr/>
              </p:nvSpPr>
              <p:spPr bwMode="auto">
                <a:xfrm flipH="1">
                  <a:off x="411" y="1188"/>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88" name="Line 491"/>
                <p:cNvSpPr>
                  <a:spLocks noChangeShapeType="1"/>
                </p:cNvSpPr>
                <p:nvPr/>
              </p:nvSpPr>
              <p:spPr bwMode="auto">
                <a:xfrm>
                  <a:off x="2485" y="1188"/>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89" name="Line 492"/>
                <p:cNvSpPr>
                  <a:spLocks noChangeShapeType="1"/>
                </p:cNvSpPr>
                <p:nvPr/>
              </p:nvSpPr>
              <p:spPr bwMode="auto">
                <a:xfrm>
                  <a:off x="449"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90" name="Line 493"/>
                <p:cNvSpPr>
                  <a:spLocks noChangeShapeType="1"/>
                </p:cNvSpPr>
                <p:nvPr/>
              </p:nvSpPr>
              <p:spPr bwMode="auto">
                <a:xfrm>
                  <a:off x="47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91" name="Line 494"/>
                <p:cNvSpPr>
                  <a:spLocks noChangeShapeType="1"/>
                </p:cNvSpPr>
                <p:nvPr/>
              </p:nvSpPr>
              <p:spPr bwMode="auto">
                <a:xfrm>
                  <a:off x="48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92" name="Line 495"/>
                <p:cNvSpPr>
                  <a:spLocks noChangeShapeType="1"/>
                </p:cNvSpPr>
                <p:nvPr/>
              </p:nvSpPr>
              <p:spPr bwMode="auto">
                <a:xfrm>
                  <a:off x="507"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93" name="Line 496"/>
                <p:cNvSpPr>
                  <a:spLocks noChangeShapeType="1"/>
                </p:cNvSpPr>
                <p:nvPr/>
              </p:nvSpPr>
              <p:spPr bwMode="auto">
                <a:xfrm>
                  <a:off x="520"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94" name="Line 497"/>
                <p:cNvSpPr>
                  <a:spLocks noChangeShapeType="1"/>
                </p:cNvSpPr>
                <p:nvPr/>
              </p:nvSpPr>
              <p:spPr bwMode="auto">
                <a:xfrm>
                  <a:off x="54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95" name="Line 498"/>
                <p:cNvSpPr>
                  <a:spLocks noChangeShapeType="1"/>
                </p:cNvSpPr>
                <p:nvPr/>
              </p:nvSpPr>
              <p:spPr bwMode="auto">
                <a:xfrm>
                  <a:off x="55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96" name="Line 499"/>
                <p:cNvSpPr>
                  <a:spLocks noChangeShapeType="1"/>
                </p:cNvSpPr>
                <p:nvPr/>
              </p:nvSpPr>
              <p:spPr bwMode="auto">
                <a:xfrm>
                  <a:off x="57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97" name="Line 500"/>
                <p:cNvSpPr>
                  <a:spLocks noChangeShapeType="1"/>
                </p:cNvSpPr>
                <p:nvPr/>
              </p:nvSpPr>
              <p:spPr bwMode="auto">
                <a:xfrm>
                  <a:off x="591" y="1188"/>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98" name="Line 501"/>
                <p:cNvSpPr>
                  <a:spLocks noChangeShapeType="1"/>
                </p:cNvSpPr>
                <p:nvPr/>
              </p:nvSpPr>
              <p:spPr bwMode="auto">
                <a:xfrm>
                  <a:off x="613"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99" name="Line 502"/>
                <p:cNvSpPr>
                  <a:spLocks noChangeShapeType="1"/>
                </p:cNvSpPr>
                <p:nvPr/>
              </p:nvSpPr>
              <p:spPr bwMode="auto">
                <a:xfrm>
                  <a:off x="626"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00" name="Line 503"/>
                <p:cNvSpPr>
                  <a:spLocks noChangeShapeType="1"/>
                </p:cNvSpPr>
                <p:nvPr/>
              </p:nvSpPr>
              <p:spPr bwMode="auto">
                <a:xfrm>
                  <a:off x="64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01" name="Line 504"/>
                <p:cNvSpPr>
                  <a:spLocks noChangeShapeType="1"/>
                </p:cNvSpPr>
                <p:nvPr/>
              </p:nvSpPr>
              <p:spPr bwMode="auto">
                <a:xfrm>
                  <a:off x="661"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02" name="Line 505"/>
                <p:cNvSpPr>
                  <a:spLocks noChangeShapeType="1"/>
                </p:cNvSpPr>
                <p:nvPr/>
              </p:nvSpPr>
              <p:spPr bwMode="auto">
                <a:xfrm>
                  <a:off x="684" y="1188"/>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03" name="Line 506"/>
                <p:cNvSpPr>
                  <a:spLocks noChangeShapeType="1"/>
                </p:cNvSpPr>
                <p:nvPr/>
              </p:nvSpPr>
              <p:spPr bwMode="auto">
                <a:xfrm>
                  <a:off x="696"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04" name="Line 507"/>
                <p:cNvSpPr>
                  <a:spLocks noChangeShapeType="1"/>
                </p:cNvSpPr>
                <p:nvPr/>
              </p:nvSpPr>
              <p:spPr bwMode="auto">
                <a:xfrm>
                  <a:off x="719"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05" name="Line 508"/>
                <p:cNvSpPr>
                  <a:spLocks noChangeShapeType="1"/>
                </p:cNvSpPr>
                <p:nvPr/>
              </p:nvSpPr>
              <p:spPr bwMode="auto">
                <a:xfrm>
                  <a:off x="732"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06" name="Line 509"/>
                <p:cNvSpPr>
                  <a:spLocks noChangeShapeType="1"/>
                </p:cNvSpPr>
                <p:nvPr/>
              </p:nvSpPr>
              <p:spPr bwMode="auto">
                <a:xfrm>
                  <a:off x="754"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07" name="Line 510"/>
                <p:cNvSpPr>
                  <a:spLocks noChangeShapeType="1"/>
                </p:cNvSpPr>
                <p:nvPr/>
              </p:nvSpPr>
              <p:spPr bwMode="auto">
                <a:xfrm>
                  <a:off x="767"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08" name="Line 511"/>
                <p:cNvSpPr>
                  <a:spLocks noChangeShapeType="1"/>
                </p:cNvSpPr>
                <p:nvPr/>
              </p:nvSpPr>
              <p:spPr bwMode="auto">
                <a:xfrm>
                  <a:off x="789"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09" name="Line 512"/>
                <p:cNvSpPr>
                  <a:spLocks noChangeShapeType="1"/>
                </p:cNvSpPr>
                <p:nvPr/>
              </p:nvSpPr>
              <p:spPr bwMode="auto">
                <a:xfrm>
                  <a:off x="802"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10" name="Line 513"/>
                <p:cNvSpPr>
                  <a:spLocks noChangeShapeType="1"/>
                </p:cNvSpPr>
                <p:nvPr/>
              </p:nvSpPr>
              <p:spPr bwMode="auto">
                <a:xfrm>
                  <a:off x="825"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11" name="Line 514"/>
                <p:cNvSpPr>
                  <a:spLocks noChangeShapeType="1"/>
                </p:cNvSpPr>
                <p:nvPr/>
              </p:nvSpPr>
              <p:spPr bwMode="auto">
                <a:xfrm>
                  <a:off x="838"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12" name="Line 515"/>
                <p:cNvSpPr>
                  <a:spLocks noChangeShapeType="1"/>
                </p:cNvSpPr>
                <p:nvPr/>
              </p:nvSpPr>
              <p:spPr bwMode="auto">
                <a:xfrm>
                  <a:off x="860"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13" name="Line 516"/>
                <p:cNvSpPr>
                  <a:spLocks noChangeShapeType="1"/>
                </p:cNvSpPr>
                <p:nvPr/>
              </p:nvSpPr>
              <p:spPr bwMode="auto">
                <a:xfrm>
                  <a:off x="873"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14" name="Line 517"/>
                <p:cNvSpPr>
                  <a:spLocks noChangeShapeType="1"/>
                </p:cNvSpPr>
                <p:nvPr/>
              </p:nvSpPr>
              <p:spPr bwMode="auto">
                <a:xfrm>
                  <a:off x="895"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15" name="Line 518"/>
                <p:cNvSpPr>
                  <a:spLocks noChangeShapeType="1"/>
                </p:cNvSpPr>
                <p:nvPr/>
              </p:nvSpPr>
              <p:spPr bwMode="auto">
                <a:xfrm>
                  <a:off x="908"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16" name="Line 519"/>
                <p:cNvSpPr>
                  <a:spLocks noChangeShapeType="1"/>
                </p:cNvSpPr>
                <p:nvPr/>
              </p:nvSpPr>
              <p:spPr bwMode="auto">
                <a:xfrm>
                  <a:off x="931"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17" name="Line 520"/>
                <p:cNvSpPr>
                  <a:spLocks noChangeShapeType="1"/>
                </p:cNvSpPr>
                <p:nvPr/>
              </p:nvSpPr>
              <p:spPr bwMode="auto">
                <a:xfrm>
                  <a:off x="943"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18" name="Line 521"/>
                <p:cNvSpPr>
                  <a:spLocks noChangeShapeType="1"/>
                </p:cNvSpPr>
                <p:nvPr/>
              </p:nvSpPr>
              <p:spPr bwMode="auto">
                <a:xfrm>
                  <a:off x="966"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19" name="Line 522"/>
                <p:cNvSpPr>
                  <a:spLocks noChangeShapeType="1"/>
                </p:cNvSpPr>
                <p:nvPr/>
              </p:nvSpPr>
              <p:spPr bwMode="auto">
                <a:xfrm>
                  <a:off x="979"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20" name="Line 523"/>
                <p:cNvSpPr>
                  <a:spLocks noChangeShapeType="1"/>
                </p:cNvSpPr>
                <p:nvPr/>
              </p:nvSpPr>
              <p:spPr bwMode="auto">
                <a:xfrm>
                  <a:off x="1001"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21" name="Line 524"/>
                <p:cNvSpPr>
                  <a:spLocks noChangeShapeType="1"/>
                </p:cNvSpPr>
                <p:nvPr/>
              </p:nvSpPr>
              <p:spPr bwMode="auto">
                <a:xfrm>
                  <a:off x="1014"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22" name="Line 525"/>
                <p:cNvSpPr>
                  <a:spLocks noChangeShapeType="1"/>
                </p:cNvSpPr>
                <p:nvPr/>
              </p:nvSpPr>
              <p:spPr bwMode="auto">
                <a:xfrm>
                  <a:off x="1036"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23" name="Line 526"/>
                <p:cNvSpPr>
                  <a:spLocks noChangeShapeType="1"/>
                </p:cNvSpPr>
                <p:nvPr/>
              </p:nvSpPr>
              <p:spPr bwMode="auto">
                <a:xfrm>
                  <a:off x="1049"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24" name="Line 527"/>
                <p:cNvSpPr>
                  <a:spLocks noChangeShapeType="1"/>
                </p:cNvSpPr>
                <p:nvPr/>
              </p:nvSpPr>
              <p:spPr bwMode="auto">
                <a:xfrm>
                  <a:off x="107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25" name="Line 528"/>
                <p:cNvSpPr>
                  <a:spLocks noChangeShapeType="1"/>
                </p:cNvSpPr>
                <p:nvPr/>
              </p:nvSpPr>
              <p:spPr bwMode="auto">
                <a:xfrm>
                  <a:off x="108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26" name="Line 529"/>
                <p:cNvSpPr>
                  <a:spLocks noChangeShapeType="1"/>
                </p:cNvSpPr>
                <p:nvPr/>
              </p:nvSpPr>
              <p:spPr bwMode="auto">
                <a:xfrm>
                  <a:off x="1107"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27" name="Line 530"/>
                <p:cNvSpPr>
                  <a:spLocks noChangeShapeType="1"/>
                </p:cNvSpPr>
                <p:nvPr/>
              </p:nvSpPr>
              <p:spPr bwMode="auto">
                <a:xfrm>
                  <a:off x="1120"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28" name="Line 531"/>
                <p:cNvSpPr>
                  <a:spLocks noChangeShapeType="1"/>
                </p:cNvSpPr>
                <p:nvPr/>
              </p:nvSpPr>
              <p:spPr bwMode="auto">
                <a:xfrm>
                  <a:off x="114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29" name="Line 532"/>
                <p:cNvSpPr>
                  <a:spLocks noChangeShapeType="1"/>
                </p:cNvSpPr>
                <p:nvPr/>
              </p:nvSpPr>
              <p:spPr bwMode="auto">
                <a:xfrm>
                  <a:off x="115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30" name="Line 533"/>
                <p:cNvSpPr>
                  <a:spLocks noChangeShapeType="1"/>
                </p:cNvSpPr>
                <p:nvPr/>
              </p:nvSpPr>
              <p:spPr bwMode="auto">
                <a:xfrm>
                  <a:off x="117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31" name="Line 534"/>
                <p:cNvSpPr>
                  <a:spLocks noChangeShapeType="1"/>
                </p:cNvSpPr>
                <p:nvPr/>
              </p:nvSpPr>
              <p:spPr bwMode="auto">
                <a:xfrm>
                  <a:off x="1191" y="1188"/>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32" name="Line 535"/>
                <p:cNvSpPr>
                  <a:spLocks noChangeShapeType="1"/>
                </p:cNvSpPr>
                <p:nvPr/>
              </p:nvSpPr>
              <p:spPr bwMode="auto">
                <a:xfrm>
                  <a:off x="1213"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33" name="Line 536"/>
                <p:cNvSpPr>
                  <a:spLocks noChangeShapeType="1"/>
                </p:cNvSpPr>
                <p:nvPr/>
              </p:nvSpPr>
              <p:spPr bwMode="auto">
                <a:xfrm>
                  <a:off x="1226"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34" name="Line 537"/>
                <p:cNvSpPr>
                  <a:spLocks noChangeShapeType="1"/>
                </p:cNvSpPr>
                <p:nvPr/>
              </p:nvSpPr>
              <p:spPr bwMode="auto">
                <a:xfrm>
                  <a:off x="124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35" name="Line 538"/>
                <p:cNvSpPr>
                  <a:spLocks noChangeShapeType="1"/>
                </p:cNvSpPr>
                <p:nvPr/>
              </p:nvSpPr>
              <p:spPr bwMode="auto">
                <a:xfrm>
                  <a:off x="1261"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36" name="Line 539"/>
                <p:cNvSpPr>
                  <a:spLocks noChangeShapeType="1"/>
                </p:cNvSpPr>
                <p:nvPr/>
              </p:nvSpPr>
              <p:spPr bwMode="auto">
                <a:xfrm>
                  <a:off x="1283"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37" name="Line 540"/>
                <p:cNvSpPr>
                  <a:spLocks noChangeShapeType="1"/>
                </p:cNvSpPr>
                <p:nvPr/>
              </p:nvSpPr>
              <p:spPr bwMode="auto">
                <a:xfrm>
                  <a:off x="1296"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38" name="Line 541"/>
                <p:cNvSpPr>
                  <a:spLocks noChangeShapeType="1"/>
                </p:cNvSpPr>
                <p:nvPr/>
              </p:nvSpPr>
              <p:spPr bwMode="auto">
                <a:xfrm>
                  <a:off x="1319"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39" name="Line 542"/>
                <p:cNvSpPr>
                  <a:spLocks noChangeShapeType="1"/>
                </p:cNvSpPr>
                <p:nvPr/>
              </p:nvSpPr>
              <p:spPr bwMode="auto">
                <a:xfrm>
                  <a:off x="1332"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40" name="Line 543"/>
                <p:cNvSpPr>
                  <a:spLocks noChangeShapeType="1"/>
                </p:cNvSpPr>
                <p:nvPr/>
              </p:nvSpPr>
              <p:spPr bwMode="auto">
                <a:xfrm>
                  <a:off x="1354"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41" name="Line 544"/>
                <p:cNvSpPr>
                  <a:spLocks noChangeShapeType="1"/>
                </p:cNvSpPr>
                <p:nvPr/>
              </p:nvSpPr>
              <p:spPr bwMode="auto">
                <a:xfrm>
                  <a:off x="1367"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42" name="Line 545"/>
                <p:cNvSpPr>
                  <a:spLocks noChangeShapeType="1"/>
                </p:cNvSpPr>
                <p:nvPr/>
              </p:nvSpPr>
              <p:spPr bwMode="auto">
                <a:xfrm>
                  <a:off x="1389"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43" name="Line 546"/>
                <p:cNvSpPr>
                  <a:spLocks noChangeShapeType="1"/>
                </p:cNvSpPr>
                <p:nvPr/>
              </p:nvSpPr>
              <p:spPr bwMode="auto">
                <a:xfrm>
                  <a:off x="1402"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44" name="Line 547"/>
                <p:cNvSpPr>
                  <a:spLocks noChangeShapeType="1"/>
                </p:cNvSpPr>
                <p:nvPr/>
              </p:nvSpPr>
              <p:spPr bwMode="auto">
                <a:xfrm>
                  <a:off x="1425"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45" name="Line 548"/>
                <p:cNvSpPr>
                  <a:spLocks noChangeShapeType="1"/>
                </p:cNvSpPr>
                <p:nvPr/>
              </p:nvSpPr>
              <p:spPr bwMode="auto">
                <a:xfrm>
                  <a:off x="1438"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46" name="Line 549"/>
                <p:cNvSpPr>
                  <a:spLocks noChangeShapeType="1"/>
                </p:cNvSpPr>
                <p:nvPr/>
              </p:nvSpPr>
              <p:spPr bwMode="auto">
                <a:xfrm>
                  <a:off x="1460"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47" name="Line 550"/>
                <p:cNvSpPr>
                  <a:spLocks noChangeShapeType="1"/>
                </p:cNvSpPr>
                <p:nvPr/>
              </p:nvSpPr>
              <p:spPr bwMode="auto">
                <a:xfrm>
                  <a:off x="1473"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48" name="Line 551"/>
                <p:cNvSpPr>
                  <a:spLocks noChangeShapeType="1"/>
                </p:cNvSpPr>
                <p:nvPr/>
              </p:nvSpPr>
              <p:spPr bwMode="auto">
                <a:xfrm>
                  <a:off x="1495"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49" name="Line 552"/>
                <p:cNvSpPr>
                  <a:spLocks noChangeShapeType="1"/>
                </p:cNvSpPr>
                <p:nvPr/>
              </p:nvSpPr>
              <p:spPr bwMode="auto">
                <a:xfrm>
                  <a:off x="1508"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50" name="Line 553"/>
                <p:cNvSpPr>
                  <a:spLocks noChangeShapeType="1"/>
                </p:cNvSpPr>
                <p:nvPr/>
              </p:nvSpPr>
              <p:spPr bwMode="auto">
                <a:xfrm>
                  <a:off x="1531"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51" name="Line 554"/>
                <p:cNvSpPr>
                  <a:spLocks noChangeShapeType="1"/>
                </p:cNvSpPr>
                <p:nvPr/>
              </p:nvSpPr>
              <p:spPr bwMode="auto">
                <a:xfrm>
                  <a:off x="1543"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52" name="Line 555"/>
                <p:cNvSpPr>
                  <a:spLocks noChangeShapeType="1"/>
                </p:cNvSpPr>
                <p:nvPr/>
              </p:nvSpPr>
              <p:spPr bwMode="auto">
                <a:xfrm>
                  <a:off x="1566"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53" name="Line 556"/>
                <p:cNvSpPr>
                  <a:spLocks noChangeShapeType="1"/>
                </p:cNvSpPr>
                <p:nvPr/>
              </p:nvSpPr>
              <p:spPr bwMode="auto">
                <a:xfrm>
                  <a:off x="1579"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54" name="Line 557"/>
                <p:cNvSpPr>
                  <a:spLocks noChangeShapeType="1"/>
                </p:cNvSpPr>
                <p:nvPr/>
              </p:nvSpPr>
              <p:spPr bwMode="auto">
                <a:xfrm>
                  <a:off x="1601"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55" name="Line 558"/>
                <p:cNvSpPr>
                  <a:spLocks noChangeShapeType="1"/>
                </p:cNvSpPr>
                <p:nvPr/>
              </p:nvSpPr>
              <p:spPr bwMode="auto">
                <a:xfrm>
                  <a:off x="1614"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56" name="Line 559"/>
                <p:cNvSpPr>
                  <a:spLocks noChangeShapeType="1"/>
                </p:cNvSpPr>
                <p:nvPr/>
              </p:nvSpPr>
              <p:spPr bwMode="auto">
                <a:xfrm>
                  <a:off x="1636"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57" name="Line 560"/>
                <p:cNvSpPr>
                  <a:spLocks noChangeShapeType="1"/>
                </p:cNvSpPr>
                <p:nvPr/>
              </p:nvSpPr>
              <p:spPr bwMode="auto">
                <a:xfrm>
                  <a:off x="1649"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58" name="Line 561"/>
                <p:cNvSpPr>
                  <a:spLocks noChangeShapeType="1"/>
                </p:cNvSpPr>
                <p:nvPr/>
              </p:nvSpPr>
              <p:spPr bwMode="auto">
                <a:xfrm>
                  <a:off x="167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59" name="Line 562"/>
                <p:cNvSpPr>
                  <a:spLocks noChangeShapeType="1"/>
                </p:cNvSpPr>
                <p:nvPr/>
              </p:nvSpPr>
              <p:spPr bwMode="auto">
                <a:xfrm>
                  <a:off x="168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60" name="Line 563"/>
                <p:cNvSpPr>
                  <a:spLocks noChangeShapeType="1"/>
                </p:cNvSpPr>
                <p:nvPr/>
              </p:nvSpPr>
              <p:spPr bwMode="auto">
                <a:xfrm>
                  <a:off x="1707"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61" name="Line 564"/>
                <p:cNvSpPr>
                  <a:spLocks noChangeShapeType="1"/>
                </p:cNvSpPr>
                <p:nvPr/>
              </p:nvSpPr>
              <p:spPr bwMode="auto">
                <a:xfrm>
                  <a:off x="1720"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62" name="Line 565"/>
                <p:cNvSpPr>
                  <a:spLocks noChangeShapeType="1"/>
                </p:cNvSpPr>
                <p:nvPr/>
              </p:nvSpPr>
              <p:spPr bwMode="auto">
                <a:xfrm>
                  <a:off x="174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63" name="Line 566"/>
                <p:cNvSpPr>
                  <a:spLocks noChangeShapeType="1"/>
                </p:cNvSpPr>
                <p:nvPr/>
              </p:nvSpPr>
              <p:spPr bwMode="auto">
                <a:xfrm>
                  <a:off x="175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64" name="Line 567"/>
                <p:cNvSpPr>
                  <a:spLocks noChangeShapeType="1"/>
                </p:cNvSpPr>
                <p:nvPr/>
              </p:nvSpPr>
              <p:spPr bwMode="auto">
                <a:xfrm>
                  <a:off x="177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65" name="Line 568"/>
                <p:cNvSpPr>
                  <a:spLocks noChangeShapeType="1"/>
                </p:cNvSpPr>
                <p:nvPr/>
              </p:nvSpPr>
              <p:spPr bwMode="auto">
                <a:xfrm>
                  <a:off x="1790"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66" name="Line 569"/>
                <p:cNvSpPr>
                  <a:spLocks noChangeShapeType="1"/>
                </p:cNvSpPr>
                <p:nvPr/>
              </p:nvSpPr>
              <p:spPr bwMode="auto">
                <a:xfrm>
                  <a:off x="1813"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67" name="Line 570"/>
                <p:cNvSpPr>
                  <a:spLocks noChangeShapeType="1"/>
                </p:cNvSpPr>
                <p:nvPr/>
              </p:nvSpPr>
              <p:spPr bwMode="auto">
                <a:xfrm>
                  <a:off x="1826"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68" name="Line 571"/>
                <p:cNvSpPr>
                  <a:spLocks noChangeShapeType="1"/>
                </p:cNvSpPr>
                <p:nvPr/>
              </p:nvSpPr>
              <p:spPr bwMode="auto">
                <a:xfrm>
                  <a:off x="184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69" name="Line 572"/>
                <p:cNvSpPr>
                  <a:spLocks noChangeShapeType="1"/>
                </p:cNvSpPr>
                <p:nvPr/>
              </p:nvSpPr>
              <p:spPr bwMode="auto">
                <a:xfrm>
                  <a:off x="1861"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70" name="Line 573"/>
                <p:cNvSpPr>
                  <a:spLocks noChangeShapeType="1"/>
                </p:cNvSpPr>
                <p:nvPr/>
              </p:nvSpPr>
              <p:spPr bwMode="auto">
                <a:xfrm>
                  <a:off x="1883"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71" name="Line 574"/>
                <p:cNvSpPr>
                  <a:spLocks noChangeShapeType="1"/>
                </p:cNvSpPr>
                <p:nvPr/>
              </p:nvSpPr>
              <p:spPr bwMode="auto">
                <a:xfrm>
                  <a:off x="1896"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72" name="Line 575"/>
                <p:cNvSpPr>
                  <a:spLocks noChangeShapeType="1"/>
                </p:cNvSpPr>
                <p:nvPr/>
              </p:nvSpPr>
              <p:spPr bwMode="auto">
                <a:xfrm>
                  <a:off x="1919"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73" name="Line 576"/>
                <p:cNvSpPr>
                  <a:spLocks noChangeShapeType="1"/>
                </p:cNvSpPr>
                <p:nvPr/>
              </p:nvSpPr>
              <p:spPr bwMode="auto">
                <a:xfrm>
                  <a:off x="1932"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74" name="Line 577"/>
                <p:cNvSpPr>
                  <a:spLocks noChangeShapeType="1"/>
                </p:cNvSpPr>
                <p:nvPr/>
              </p:nvSpPr>
              <p:spPr bwMode="auto">
                <a:xfrm>
                  <a:off x="1954"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75" name="Line 578"/>
                <p:cNvSpPr>
                  <a:spLocks noChangeShapeType="1"/>
                </p:cNvSpPr>
                <p:nvPr/>
              </p:nvSpPr>
              <p:spPr bwMode="auto">
                <a:xfrm>
                  <a:off x="1967"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76" name="Line 579"/>
                <p:cNvSpPr>
                  <a:spLocks noChangeShapeType="1"/>
                </p:cNvSpPr>
                <p:nvPr/>
              </p:nvSpPr>
              <p:spPr bwMode="auto">
                <a:xfrm>
                  <a:off x="1989"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77" name="Line 580"/>
                <p:cNvSpPr>
                  <a:spLocks noChangeShapeType="1"/>
                </p:cNvSpPr>
                <p:nvPr/>
              </p:nvSpPr>
              <p:spPr bwMode="auto">
                <a:xfrm>
                  <a:off x="2002"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78" name="Line 581"/>
                <p:cNvSpPr>
                  <a:spLocks noChangeShapeType="1"/>
                </p:cNvSpPr>
                <p:nvPr/>
              </p:nvSpPr>
              <p:spPr bwMode="auto">
                <a:xfrm>
                  <a:off x="2025"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79" name="Line 582"/>
                <p:cNvSpPr>
                  <a:spLocks noChangeShapeType="1"/>
                </p:cNvSpPr>
                <p:nvPr/>
              </p:nvSpPr>
              <p:spPr bwMode="auto">
                <a:xfrm>
                  <a:off x="2038" y="1188"/>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80" name="Line 583"/>
                <p:cNvSpPr>
                  <a:spLocks noChangeShapeType="1"/>
                </p:cNvSpPr>
                <p:nvPr/>
              </p:nvSpPr>
              <p:spPr bwMode="auto">
                <a:xfrm>
                  <a:off x="2060"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81" name="Line 584"/>
                <p:cNvSpPr>
                  <a:spLocks noChangeShapeType="1"/>
                </p:cNvSpPr>
                <p:nvPr/>
              </p:nvSpPr>
              <p:spPr bwMode="auto">
                <a:xfrm>
                  <a:off x="2073"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82" name="Line 585"/>
                <p:cNvSpPr>
                  <a:spLocks noChangeShapeType="1"/>
                </p:cNvSpPr>
                <p:nvPr/>
              </p:nvSpPr>
              <p:spPr bwMode="auto">
                <a:xfrm>
                  <a:off x="2095"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83" name="Line 586"/>
                <p:cNvSpPr>
                  <a:spLocks noChangeShapeType="1"/>
                </p:cNvSpPr>
                <p:nvPr/>
              </p:nvSpPr>
              <p:spPr bwMode="auto">
                <a:xfrm>
                  <a:off x="2108"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84" name="Line 587"/>
                <p:cNvSpPr>
                  <a:spLocks noChangeShapeType="1"/>
                </p:cNvSpPr>
                <p:nvPr/>
              </p:nvSpPr>
              <p:spPr bwMode="auto">
                <a:xfrm>
                  <a:off x="2130"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85" name="Line 588"/>
                <p:cNvSpPr>
                  <a:spLocks noChangeShapeType="1"/>
                </p:cNvSpPr>
                <p:nvPr/>
              </p:nvSpPr>
              <p:spPr bwMode="auto">
                <a:xfrm>
                  <a:off x="2143"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86" name="Line 589"/>
                <p:cNvSpPr>
                  <a:spLocks noChangeShapeType="1"/>
                </p:cNvSpPr>
                <p:nvPr/>
              </p:nvSpPr>
              <p:spPr bwMode="auto">
                <a:xfrm>
                  <a:off x="2166"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87" name="Line 590"/>
                <p:cNvSpPr>
                  <a:spLocks noChangeShapeType="1"/>
                </p:cNvSpPr>
                <p:nvPr/>
              </p:nvSpPr>
              <p:spPr bwMode="auto">
                <a:xfrm>
                  <a:off x="2179"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88" name="Line 591"/>
                <p:cNvSpPr>
                  <a:spLocks noChangeShapeType="1"/>
                </p:cNvSpPr>
                <p:nvPr/>
              </p:nvSpPr>
              <p:spPr bwMode="auto">
                <a:xfrm>
                  <a:off x="2201"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89" name="Line 592"/>
                <p:cNvSpPr>
                  <a:spLocks noChangeShapeType="1"/>
                </p:cNvSpPr>
                <p:nvPr/>
              </p:nvSpPr>
              <p:spPr bwMode="auto">
                <a:xfrm>
                  <a:off x="2214"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90" name="Line 593"/>
                <p:cNvSpPr>
                  <a:spLocks noChangeShapeType="1"/>
                </p:cNvSpPr>
                <p:nvPr/>
              </p:nvSpPr>
              <p:spPr bwMode="auto">
                <a:xfrm>
                  <a:off x="2236"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91" name="Line 594"/>
                <p:cNvSpPr>
                  <a:spLocks noChangeShapeType="1"/>
                </p:cNvSpPr>
                <p:nvPr/>
              </p:nvSpPr>
              <p:spPr bwMode="auto">
                <a:xfrm>
                  <a:off x="2249"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92" name="Line 595"/>
                <p:cNvSpPr>
                  <a:spLocks noChangeShapeType="1"/>
                </p:cNvSpPr>
                <p:nvPr/>
              </p:nvSpPr>
              <p:spPr bwMode="auto">
                <a:xfrm>
                  <a:off x="227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93" name="Line 596"/>
                <p:cNvSpPr>
                  <a:spLocks noChangeShapeType="1"/>
                </p:cNvSpPr>
                <p:nvPr/>
              </p:nvSpPr>
              <p:spPr bwMode="auto">
                <a:xfrm>
                  <a:off x="228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94" name="Line 597"/>
                <p:cNvSpPr>
                  <a:spLocks noChangeShapeType="1"/>
                </p:cNvSpPr>
                <p:nvPr/>
              </p:nvSpPr>
              <p:spPr bwMode="auto">
                <a:xfrm>
                  <a:off x="2307"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95" name="Line 598"/>
                <p:cNvSpPr>
                  <a:spLocks noChangeShapeType="1"/>
                </p:cNvSpPr>
                <p:nvPr/>
              </p:nvSpPr>
              <p:spPr bwMode="auto">
                <a:xfrm>
                  <a:off x="2320"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96" name="Line 599"/>
                <p:cNvSpPr>
                  <a:spLocks noChangeShapeType="1"/>
                </p:cNvSpPr>
                <p:nvPr/>
              </p:nvSpPr>
              <p:spPr bwMode="auto">
                <a:xfrm>
                  <a:off x="2342"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97" name="Line 600"/>
                <p:cNvSpPr>
                  <a:spLocks noChangeShapeType="1"/>
                </p:cNvSpPr>
                <p:nvPr/>
              </p:nvSpPr>
              <p:spPr bwMode="auto">
                <a:xfrm>
                  <a:off x="2355"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98" name="Line 601"/>
                <p:cNvSpPr>
                  <a:spLocks noChangeShapeType="1"/>
                </p:cNvSpPr>
                <p:nvPr/>
              </p:nvSpPr>
              <p:spPr bwMode="auto">
                <a:xfrm>
                  <a:off x="237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99" name="Line 602"/>
                <p:cNvSpPr>
                  <a:spLocks noChangeShapeType="1"/>
                </p:cNvSpPr>
                <p:nvPr/>
              </p:nvSpPr>
              <p:spPr bwMode="auto">
                <a:xfrm>
                  <a:off x="2390"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00" name="Line 603"/>
                <p:cNvSpPr>
                  <a:spLocks noChangeShapeType="1"/>
                </p:cNvSpPr>
                <p:nvPr/>
              </p:nvSpPr>
              <p:spPr bwMode="auto">
                <a:xfrm>
                  <a:off x="2413"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01" name="Line 604"/>
                <p:cNvSpPr>
                  <a:spLocks noChangeShapeType="1"/>
                </p:cNvSpPr>
                <p:nvPr/>
              </p:nvSpPr>
              <p:spPr bwMode="auto">
                <a:xfrm>
                  <a:off x="2426"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02" name="Line 605"/>
                <p:cNvSpPr>
                  <a:spLocks noChangeShapeType="1"/>
                </p:cNvSpPr>
                <p:nvPr/>
              </p:nvSpPr>
              <p:spPr bwMode="auto">
                <a:xfrm>
                  <a:off x="2448"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03" name="Line 606"/>
                <p:cNvSpPr>
                  <a:spLocks noChangeShapeType="1"/>
                </p:cNvSpPr>
                <p:nvPr/>
              </p:nvSpPr>
              <p:spPr bwMode="auto">
                <a:xfrm>
                  <a:off x="2461" y="1188"/>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04" name="Line 607"/>
                <p:cNvSpPr>
                  <a:spLocks noChangeShapeType="1"/>
                </p:cNvSpPr>
                <p:nvPr/>
              </p:nvSpPr>
              <p:spPr bwMode="auto">
                <a:xfrm>
                  <a:off x="2483" y="1188"/>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8" name="Group 809"/>
              <p:cNvGrpSpPr>
                <a:grpSpLocks/>
              </p:cNvGrpSpPr>
              <p:nvPr/>
            </p:nvGrpSpPr>
            <p:grpSpPr bwMode="auto">
              <a:xfrm>
                <a:off x="202" y="780"/>
                <a:ext cx="2321" cy="498"/>
                <a:chOff x="202" y="780"/>
                <a:chExt cx="2321" cy="498"/>
              </a:xfrm>
            </p:grpSpPr>
            <p:sp>
              <p:nvSpPr>
                <p:cNvPr id="3405" name="Rectangle 609"/>
                <p:cNvSpPr>
                  <a:spLocks noChangeArrowheads="1"/>
                </p:cNvSpPr>
                <p:nvPr/>
              </p:nvSpPr>
              <p:spPr bwMode="auto">
                <a:xfrm>
                  <a:off x="202" y="1104"/>
                  <a:ext cx="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a:ln>
                        <a:noFill/>
                      </a:ln>
                      <a:solidFill>
                        <a:srgbClr val="000000"/>
                      </a:solidFill>
                      <a:effectLst/>
                      <a:latin typeface="Arial" panose="020B0604020202020204" pitchFamily="34" charset="0"/>
                    </a:rPr>
                    <a:t>0.5</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
              <p:nvSpPr>
                <p:cNvPr id="3406" name="Line 610"/>
                <p:cNvSpPr>
                  <a:spLocks noChangeShapeType="1"/>
                </p:cNvSpPr>
                <p:nvPr/>
              </p:nvSpPr>
              <p:spPr bwMode="auto">
                <a:xfrm flipH="1">
                  <a:off x="411" y="984"/>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07" name="Line 611"/>
                <p:cNvSpPr>
                  <a:spLocks noChangeShapeType="1"/>
                </p:cNvSpPr>
                <p:nvPr/>
              </p:nvSpPr>
              <p:spPr bwMode="auto">
                <a:xfrm>
                  <a:off x="2485" y="984"/>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08" name="Line 612"/>
                <p:cNvSpPr>
                  <a:spLocks noChangeShapeType="1"/>
                </p:cNvSpPr>
                <p:nvPr/>
              </p:nvSpPr>
              <p:spPr bwMode="auto">
                <a:xfrm>
                  <a:off x="449"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09" name="Line 613"/>
                <p:cNvSpPr>
                  <a:spLocks noChangeShapeType="1"/>
                </p:cNvSpPr>
                <p:nvPr/>
              </p:nvSpPr>
              <p:spPr bwMode="auto">
                <a:xfrm>
                  <a:off x="47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10" name="Line 614"/>
                <p:cNvSpPr>
                  <a:spLocks noChangeShapeType="1"/>
                </p:cNvSpPr>
                <p:nvPr/>
              </p:nvSpPr>
              <p:spPr bwMode="auto">
                <a:xfrm>
                  <a:off x="48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11" name="Line 615"/>
                <p:cNvSpPr>
                  <a:spLocks noChangeShapeType="1"/>
                </p:cNvSpPr>
                <p:nvPr/>
              </p:nvSpPr>
              <p:spPr bwMode="auto">
                <a:xfrm>
                  <a:off x="507"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12" name="Line 616"/>
                <p:cNvSpPr>
                  <a:spLocks noChangeShapeType="1"/>
                </p:cNvSpPr>
                <p:nvPr/>
              </p:nvSpPr>
              <p:spPr bwMode="auto">
                <a:xfrm>
                  <a:off x="520"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13" name="Line 617"/>
                <p:cNvSpPr>
                  <a:spLocks noChangeShapeType="1"/>
                </p:cNvSpPr>
                <p:nvPr/>
              </p:nvSpPr>
              <p:spPr bwMode="auto">
                <a:xfrm>
                  <a:off x="54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14" name="Line 618"/>
                <p:cNvSpPr>
                  <a:spLocks noChangeShapeType="1"/>
                </p:cNvSpPr>
                <p:nvPr/>
              </p:nvSpPr>
              <p:spPr bwMode="auto">
                <a:xfrm>
                  <a:off x="55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15" name="Line 619"/>
                <p:cNvSpPr>
                  <a:spLocks noChangeShapeType="1"/>
                </p:cNvSpPr>
                <p:nvPr/>
              </p:nvSpPr>
              <p:spPr bwMode="auto">
                <a:xfrm>
                  <a:off x="57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16" name="Line 620"/>
                <p:cNvSpPr>
                  <a:spLocks noChangeShapeType="1"/>
                </p:cNvSpPr>
                <p:nvPr/>
              </p:nvSpPr>
              <p:spPr bwMode="auto">
                <a:xfrm>
                  <a:off x="591" y="984"/>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17" name="Line 621"/>
                <p:cNvSpPr>
                  <a:spLocks noChangeShapeType="1"/>
                </p:cNvSpPr>
                <p:nvPr/>
              </p:nvSpPr>
              <p:spPr bwMode="auto">
                <a:xfrm>
                  <a:off x="613"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18" name="Line 622"/>
                <p:cNvSpPr>
                  <a:spLocks noChangeShapeType="1"/>
                </p:cNvSpPr>
                <p:nvPr/>
              </p:nvSpPr>
              <p:spPr bwMode="auto">
                <a:xfrm>
                  <a:off x="626"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19" name="Line 623"/>
                <p:cNvSpPr>
                  <a:spLocks noChangeShapeType="1"/>
                </p:cNvSpPr>
                <p:nvPr/>
              </p:nvSpPr>
              <p:spPr bwMode="auto">
                <a:xfrm>
                  <a:off x="64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20" name="Line 624"/>
                <p:cNvSpPr>
                  <a:spLocks noChangeShapeType="1"/>
                </p:cNvSpPr>
                <p:nvPr/>
              </p:nvSpPr>
              <p:spPr bwMode="auto">
                <a:xfrm>
                  <a:off x="661"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21" name="Line 625"/>
                <p:cNvSpPr>
                  <a:spLocks noChangeShapeType="1"/>
                </p:cNvSpPr>
                <p:nvPr/>
              </p:nvSpPr>
              <p:spPr bwMode="auto">
                <a:xfrm>
                  <a:off x="684" y="984"/>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22" name="Line 626"/>
                <p:cNvSpPr>
                  <a:spLocks noChangeShapeType="1"/>
                </p:cNvSpPr>
                <p:nvPr/>
              </p:nvSpPr>
              <p:spPr bwMode="auto">
                <a:xfrm>
                  <a:off x="696"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23" name="Line 627"/>
                <p:cNvSpPr>
                  <a:spLocks noChangeShapeType="1"/>
                </p:cNvSpPr>
                <p:nvPr/>
              </p:nvSpPr>
              <p:spPr bwMode="auto">
                <a:xfrm>
                  <a:off x="719"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24" name="Line 628"/>
                <p:cNvSpPr>
                  <a:spLocks noChangeShapeType="1"/>
                </p:cNvSpPr>
                <p:nvPr/>
              </p:nvSpPr>
              <p:spPr bwMode="auto">
                <a:xfrm>
                  <a:off x="732"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25" name="Line 629"/>
                <p:cNvSpPr>
                  <a:spLocks noChangeShapeType="1"/>
                </p:cNvSpPr>
                <p:nvPr/>
              </p:nvSpPr>
              <p:spPr bwMode="auto">
                <a:xfrm>
                  <a:off x="754"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26" name="Line 630"/>
                <p:cNvSpPr>
                  <a:spLocks noChangeShapeType="1"/>
                </p:cNvSpPr>
                <p:nvPr/>
              </p:nvSpPr>
              <p:spPr bwMode="auto">
                <a:xfrm>
                  <a:off x="767"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27" name="Line 631"/>
                <p:cNvSpPr>
                  <a:spLocks noChangeShapeType="1"/>
                </p:cNvSpPr>
                <p:nvPr/>
              </p:nvSpPr>
              <p:spPr bwMode="auto">
                <a:xfrm>
                  <a:off x="789"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28" name="Line 632"/>
                <p:cNvSpPr>
                  <a:spLocks noChangeShapeType="1"/>
                </p:cNvSpPr>
                <p:nvPr/>
              </p:nvSpPr>
              <p:spPr bwMode="auto">
                <a:xfrm>
                  <a:off x="802"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29" name="Line 633"/>
                <p:cNvSpPr>
                  <a:spLocks noChangeShapeType="1"/>
                </p:cNvSpPr>
                <p:nvPr/>
              </p:nvSpPr>
              <p:spPr bwMode="auto">
                <a:xfrm>
                  <a:off x="825"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30" name="Line 634"/>
                <p:cNvSpPr>
                  <a:spLocks noChangeShapeType="1"/>
                </p:cNvSpPr>
                <p:nvPr/>
              </p:nvSpPr>
              <p:spPr bwMode="auto">
                <a:xfrm>
                  <a:off x="838"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31" name="Line 635"/>
                <p:cNvSpPr>
                  <a:spLocks noChangeShapeType="1"/>
                </p:cNvSpPr>
                <p:nvPr/>
              </p:nvSpPr>
              <p:spPr bwMode="auto">
                <a:xfrm>
                  <a:off x="860"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32" name="Line 636"/>
                <p:cNvSpPr>
                  <a:spLocks noChangeShapeType="1"/>
                </p:cNvSpPr>
                <p:nvPr/>
              </p:nvSpPr>
              <p:spPr bwMode="auto">
                <a:xfrm>
                  <a:off x="873"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33" name="Line 637"/>
                <p:cNvSpPr>
                  <a:spLocks noChangeShapeType="1"/>
                </p:cNvSpPr>
                <p:nvPr/>
              </p:nvSpPr>
              <p:spPr bwMode="auto">
                <a:xfrm>
                  <a:off x="895"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34" name="Line 638"/>
                <p:cNvSpPr>
                  <a:spLocks noChangeShapeType="1"/>
                </p:cNvSpPr>
                <p:nvPr/>
              </p:nvSpPr>
              <p:spPr bwMode="auto">
                <a:xfrm>
                  <a:off x="908"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35" name="Line 639"/>
                <p:cNvSpPr>
                  <a:spLocks noChangeShapeType="1"/>
                </p:cNvSpPr>
                <p:nvPr/>
              </p:nvSpPr>
              <p:spPr bwMode="auto">
                <a:xfrm>
                  <a:off x="931"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36" name="Line 640"/>
                <p:cNvSpPr>
                  <a:spLocks noChangeShapeType="1"/>
                </p:cNvSpPr>
                <p:nvPr/>
              </p:nvSpPr>
              <p:spPr bwMode="auto">
                <a:xfrm>
                  <a:off x="943"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37" name="Line 641"/>
                <p:cNvSpPr>
                  <a:spLocks noChangeShapeType="1"/>
                </p:cNvSpPr>
                <p:nvPr/>
              </p:nvSpPr>
              <p:spPr bwMode="auto">
                <a:xfrm>
                  <a:off x="966"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38" name="Line 642"/>
                <p:cNvSpPr>
                  <a:spLocks noChangeShapeType="1"/>
                </p:cNvSpPr>
                <p:nvPr/>
              </p:nvSpPr>
              <p:spPr bwMode="auto">
                <a:xfrm>
                  <a:off x="979"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39" name="Line 643"/>
                <p:cNvSpPr>
                  <a:spLocks noChangeShapeType="1"/>
                </p:cNvSpPr>
                <p:nvPr/>
              </p:nvSpPr>
              <p:spPr bwMode="auto">
                <a:xfrm>
                  <a:off x="1001"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40" name="Line 644"/>
                <p:cNvSpPr>
                  <a:spLocks noChangeShapeType="1"/>
                </p:cNvSpPr>
                <p:nvPr/>
              </p:nvSpPr>
              <p:spPr bwMode="auto">
                <a:xfrm>
                  <a:off x="1014"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41" name="Line 645"/>
                <p:cNvSpPr>
                  <a:spLocks noChangeShapeType="1"/>
                </p:cNvSpPr>
                <p:nvPr/>
              </p:nvSpPr>
              <p:spPr bwMode="auto">
                <a:xfrm>
                  <a:off x="1036"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42" name="Line 646"/>
                <p:cNvSpPr>
                  <a:spLocks noChangeShapeType="1"/>
                </p:cNvSpPr>
                <p:nvPr/>
              </p:nvSpPr>
              <p:spPr bwMode="auto">
                <a:xfrm>
                  <a:off x="1049"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43" name="Line 647"/>
                <p:cNvSpPr>
                  <a:spLocks noChangeShapeType="1"/>
                </p:cNvSpPr>
                <p:nvPr/>
              </p:nvSpPr>
              <p:spPr bwMode="auto">
                <a:xfrm>
                  <a:off x="107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44" name="Line 648"/>
                <p:cNvSpPr>
                  <a:spLocks noChangeShapeType="1"/>
                </p:cNvSpPr>
                <p:nvPr/>
              </p:nvSpPr>
              <p:spPr bwMode="auto">
                <a:xfrm>
                  <a:off x="108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45" name="Line 649"/>
                <p:cNvSpPr>
                  <a:spLocks noChangeShapeType="1"/>
                </p:cNvSpPr>
                <p:nvPr/>
              </p:nvSpPr>
              <p:spPr bwMode="auto">
                <a:xfrm>
                  <a:off x="1107"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46" name="Line 650"/>
                <p:cNvSpPr>
                  <a:spLocks noChangeShapeType="1"/>
                </p:cNvSpPr>
                <p:nvPr/>
              </p:nvSpPr>
              <p:spPr bwMode="auto">
                <a:xfrm>
                  <a:off x="1120"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47" name="Line 651"/>
                <p:cNvSpPr>
                  <a:spLocks noChangeShapeType="1"/>
                </p:cNvSpPr>
                <p:nvPr/>
              </p:nvSpPr>
              <p:spPr bwMode="auto">
                <a:xfrm>
                  <a:off x="114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48" name="Line 652"/>
                <p:cNvSpPr>
                  <a:spLocks noChangeShapeType="1"/>
                </p:cNvSpPr>
                <p:nvPr/>
              </p:nvSpPr>
              <p:spPr bwMode="auto">
                <a:xfrm>
                  <a:off x="115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49" name="Line 653"/>
                <p:cNvSpPr>
                  <a:spLocks noChangeShapeType="1"/>
                </p:cNvSpPr>
                <p:nvPr/>
              </p:nvSpPr>
              <p:spPr bwMode="auto">
                <a:xfrm>
                  <a:off x="117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50" name="Line 654"/>
                <p:cNvSpPr>
                  <a:spLocks noChangeShapeType="1"/>
                </p:cNvSpPr>
                <p:nvPr/>
              </p:nvSpPr>
              <p:spPr bwMode="auto">
                <a:xfrm>
                  <a:off x="1191" y="984"/>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51" name="Line 655"/>
                <p:cNvSpPr>
                  <a:spLocks noChangeShapeType="1"/>
                </p:cNvSpPr>
                <p:nvPr/>
              </p:nvSpPr>
              <p:spPr bwMode="auto">
                <a:xfrm>
                  <a:off x="1213"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52" name="Line 656"/>
                <p:cNvSpPr>
                  <a:spLocks noChangeShapeType="1"/>
                </p:cNvSpPr>
                <p:nvPr/>
              </p:nvSpPr>
              <p:spPr bwMode="auto">
                <a:xfrm>
                  <a:off x="1226"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53" name="Line 657"/>
                <p:cNvSpPr>
                  <a:spLocks noChangeShapeType="1"/>
                </p:cNvSpPr>
                <p:nvPr/>
              </p:nvSpPr>
              <p:spPr bwMode="auto">
                <a:xfrm>
                  <a:off x="124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54" name="Line 658"/>
                <p:cNvSpPr>
                  <a:spLocks noChangeShapeType="1"/>
                </p:cNvSpPr>
                <p:nvPr/>
              </p:nvSpPr>
              <p:spPr bwMode="auto">
                <a:xfrm>
                  <a:off x="1261"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55" name="Line 659"/>
                <p:cNvSpPr>
                  <a:spLocks noChangeShapeType="1"/>
                </p:cNvSpPr>
                <p:nvPr/>
              </p:nvSpPr>
              <p:spPr bwMode="auto">
                <a:xfrm>
                  <a:off x="1283"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56" name="Line 660"/>
                <p:cNvSpPr>
                  <a:spLocks noChangeShapeType="1"/>
                </p:cNvSpPr>
                <p:nvPr/>
              </p:nvSpPr>
              <p:spPr bwMode="auto">
                <a:xfrm>
                  <a:off x="1296"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57" name="Line 661"/>
                <p:cNvSpPr>
                  <a:spLocks noChangeShapeType="1"/>
                </p:cNvSpPr>
                <p:nvPr/>
              </p:nvSpPr>
              <p:spPr bwMode="auto">
                <a:xfrm>
                  <a:off x="1319"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58" name="Line 662"/>
                <p:cNvSpPr>
                  <a:spLocks noChangeShapeType="1"/>
                </p:cNvSpPr>
                <p:nvPr/>
              </p:nvSpPr>
              <p:spPr bwMode="auto">
                <a:xfrm>
                  <a:off x="1332"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59" name="Line 663"/>
                <p:cNvSpPr>
                  <a:spLocks noChangeShapeType="1"/>
                </p:cNvSpPr>
                <p:nvPr/>
              </p:nvSpPr>
              <p:spPr bwMode="auto">
                <a:xfrm>
                  <a:off x="1354"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60" name="Line 664"/>
                <p:cNvSpPr>
                  <a:spLocks noChangeShapeType="1"/>
                </p:cNvSpPr>
                <p:nvPr/>
              </p:nvSpPr>
              <p:spPr bwMode="auto">
                <a:xfrm>
                  <a:off x="1367"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61" name="Line 665"/>
                <p:cNvSpPr>
                  <a:spLocks noChangeShapeType="1"/>
                </p:cNvSpPr>
                <p:nvPr/>
              </p:nvSpPr>
              <p:spPr bwMode="auto">
                <a:xfrm>
                  <a:off x="1389"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62" name="Line 666"/>
                <p:cNvSpPr>
                  <a:spLocks noChangeShapeType="1"/>
                </p:cNvSpPr>
                <p:nvPr/>
              </p:nvSpPr>
              <p:spPr bwMode="auto">
                <a:xfrm>
                  <a:off x="1402"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63" name="Line 667"/>
                <p:cNvSpPr>
                  <a:spLocks noChangeShapeType="1"/>
                </p:cNvSpPr>
                <p:nvPr/>
              </p:nvSpPr>
              <p:spPr bwMode="auto">
                <a:xfrm>
                  <a:off x="1425"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64" name="Line 668"/>
                <p:cNvSpPr>
                  <a:spLocks noChangeShapeType="1"/>
                </p:cNvSpPr>
                <p:nvPr/>
              </p:nvSpPr>
              <p:spPr bwMode="auto">
                <a:xfrm>
                  <a:off x="1438"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65" name="Line 669"/>
                <p:cNvSpPr>
                  <a:spLocks noChangeShapeType="1"/>
                </p:cNvSpPr>
                <p:nvPr/>
              </p:nvSpPr>
              <p:spPr bwMode="auto">
                <a:xfrm>
                  <a:off x="1460"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66" name="Line 670"/>
                <p:cNvSpPr>
                  <a:spLocks noChangeShapeType="1"/>
                </p:cNvSpPr>
                <p:nvPr/>
              </p:nvSpPr>
              <p:spPr bwMode="auto">
                <a:xfrm>
                  <a:off x="1473"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67" name="Line 671"/>
                <p:cNvSpPr>
                  <a:spLocks noChangeShapeType="1"/>
                </p:cNvSpPr>
                <p:nvPr/>
              </p:nvSpPr>
              <p:spPr bwMode="auto">
                <a:xfrm>
                  <a:off x="1495"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68" name="Line 672"/>
                <p:cNvSpPr>
                  <a:spLocks noChangeShapeType="1"/>
                </p:cNvSpPr>
                <p:nvPr/>
              </p:nvSpPr>
              <p:spPr bwMode="auto">
                <a:xfrm>
                  <a:off x="1508"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69" name="Line 673"/>
                <p:cNvSpPr>
                  <a:spLocks noChangeShapeType="1"/>
                </p:cNvSpPr>
                <p:nvPr/>
              </p:nvSpPr>
              <p:spPr bwMode="auto">
                <a:xfrm>
                  <a:off x="1531"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70" name="Line 674"/>
                <p:cNvSpPr>
                  <a:spLocks noChangeShapeType="1"/>
                </p:cNvSpPr>
                <p:nvPr/>
              </p:nvSpPr>
              <p:spPr bwMode="auto">
                <a:xfrm>
                  <a:off x="1543"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71" name="Line 675"/>
                <p:cNvSpPr>
                  <a:spLocks noChangeShapeType="1"/>
                </p:cNvSpPr>
                <p:nvPr/>
              </p:nvSpPr>
              <p:spPr bwMode="auto">
                <a:xfrm>
                  <a:off x="1566"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72" name="Line 676"/>
                <p:cNvSpPr>
                  <a:spLocks noChangeShapeType="1"/>
                </p:cNvSpPr>
                <p:nvPr/>
              </p:nvSpPr>
              <p:spPr bwMode="auto">
                <a:xfrm>
                  <a:off x="1579"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73" name="Line 677"/>
                <p:cNvSpPr>
                  <a:spLocks noChangeShapeType="1"/>
                </p:cNvSpPr>
                <p:nvPr/>
              </p:nvSpPr>
              <p:spPr bwMode="auto">
                <a:xfrm>
                  <a:off x="1601"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74" name="Line 678"/>
                <p:cNvSpPr>
                  <a:spLocks noChangeShapeType="1"/>
                </p:cNvSpPr>
                <p:nvPr/>
              </p:nvSpPr>
              <p:spPr bwMode="auto">
                <a:xfrm>
                  <a:off x="1614"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75" name="Line 679"/>
                <p:cNvSpPr>
                  <a:spLocks noChangeShapeType="1"/>
                </p:cNvSpPr>
                <p:nvPr/>
              </p:nvSpPr>
              <p:spPr bwMode="auto">
                <a:xfrm>
                  <a:off x="1636"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76" name="Line 680"/>
                <p:cNvSpPr>
                  <a:spLocks noChangeShapeType="1"/>
                </p:cNvSpPr>
                <p:nvPr/>
              </p:nvSpPr>
              <p:spPr bwMode="auto">
                <a:xfrm>
                  <a:off x="1649"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77" name="Line 681"/>
                <p:cNvSpPr>
                  <a:spLocks noChangeShapeType="1"/>
                </p:cNvSpPr>
                <p:nvPr/>
              </p:nvSpPr>
              <p:spPr bwMode="auto">
                <a:xfrm>
                  <a:off x="167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78" name="Line 682"/>
                <p:cNvSpPr>
                  <a:spLocks noChangeShapeType="1"/>
                </p:cNvSpPr>
                <p:nvPr/>
              </p:nvSpPr>
              <p:spPr bwMode="auto">
                <a:xfrm>
                  <a:off x="168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79" name="Line 683"/>
                <p:cNvSpPr>
                  <a:spLocks noChangeShapeType="1"/>
                </p:cNvSpPr>
                <p:nvPr/>
              </p:nvSpPr>
              <p:spPr bwMode="auto">
                <a:xfrm>
                  <a:off x="1707"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80" name="Line 684"/>
                <p:cNvSpPr>
                  <a:spLocks noChangeShapeType="1"/>
                </p:cNvSpPr>
                <p:nvPr/>
              </p:nvSpPr>
              <p:spPr bwMode="auto">
                <a:xfrm>
                  <a:off x="1720"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81" name="Line 685"/>
                <p:cNvSpPr>
                  <a:spLocks noChangeShapeType="1"/>
                </p:cNvSpPr>
                <p:nvPr/>
              </p:nvSpPr>
              <p:spPr bwMode="auto">
                <a:xfrm>
                  <a:off x="174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82" name="Line 686"/>
                <p:cNvSpPr>
                  <a:spLocks noChangeShapeType="1"/>
                </p:cNvSpPr>
                <p:nvPr/>
              </p:nvSpPr>
              <p:spPr bwMode="auto">
                <a:xfrm>
                  <a:off x="175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83" name="Line 687"/>
                <p:cNvSpPr>
                  <a:spLocks noChangeShapeType="1"/>
                </p:cNvSpPr>
                <p:nvPr/>
              </p:nvSpPr>
              <p:spPr bwMode="auto">
                <a:xfrm>
                  <a:off x="177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84" name="Line 688"/>
                <p:cNvSpPr>
                  <a:spLocks noChangeShapeType="1"/>
                </p:cNvSpPr>
                <p:nvPr/>
              </p:nvSpPr>
              <p:spPr bwMode="auto">
                <a:xfrm>
                  <a:off x="1790"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85" name="Line 689"/>
                <p:cNvSpPr>
                  <a:spLocks noChangeShapeType="1"/>
                </p:cNvSpPr>
                <p:nvPr/>
              </p:nvSpPr>
              <p:spPr bwMode="auto">
                <a:xfrm>
                  <a:off x="1813"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86" name="Line 690"/>
                <p:cNvSpPr>
                  <a:spLocks noChangeShapeType="1"/>
                </p:cNvSpPr>
                <p:nvPr/>
              </p:nvSpPr>
              <p:spPr bwMode="auto">
                <a:xfrm>
                  <a:off x="1826"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87" name="Line 691"/>
                <p:cNvSpPr>
                  <a:spLocks noChangeShapeType="1"/>
                </p:cNvSpPr>
                <p:nvPr/>
              </p:nvSpPr>
              <p:spPr bwMode="auto">
                <a:xfrm>
                  <a:off x="184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88" name="Line 692"/>
                <p:cNvSpPr>
                  <a:spLocks noChangeShapeType="1"/>
                </p:cNvSpPr>
                <p:nvPr/>
              </p:nvSpPr>
              <p:spPr bwMode="auto">
                <a:xfrm>
                  <a:off x="1861"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89" name="Line 693"/>
                <p:cNvSpPr>
                  <a:spLocks noChangeShapeType="1"/>
                </p:cNvSpPr>
                <p:nvPr/>
              </p:nvSpPr>
              <p:spPr bwMode="auto">
                <a:xfrm>
                  <a:off x="1883"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90" name="Line 694"/>
                <p:cNvSpPr>
                  <a:spLocks noChangeShapeType="1"/>
                </p:cNvSpPr>
                <p:nvPr/>
              </p:nvSpPr>
              <p:spPr bwMode="auto">
                <a:xfrm>
                  <a:off x="1896"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91" name="Line 695"/>
                <p:cNvSpPr>
                  <a:spLocks noChangeShapeType="1"/>
                </p:cNvSpPr>
                <p:nvPr/>
              </p:nvSpPr>
              <p:spPr bwMode="auto">
                <a:xfrm>
                  <a:off x="1919"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92" name="Line 696"/>
                <p:cNvSpPr>
                  <a:spLocks noChangeShapeType="1"/>
                </p:cNvSpPr>
                <p:nvPr/>
              </p:nvSpPr>
              <p:spPr bwMode="auto">
                <a:xfrm>
                  <a:off x="1932"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93" name="Line 697"/>
                <p:cNvSpPr>
                  <a:spLocks noChangeShapeType="1"/>
                </p:cNvSpPr>
                <p:nvPr/>
              </p:nvSpPr>
              <p:spPr bwMode="auto">
                <a:xfrm>
                  <a:off x="1954"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94" name="Line 698"/>
                <p:cNvSpPr>
                  <a:spLocks noChangeShapeType="1"/>
                </p:cNvSpPr>
                <p:nvPr/>
              </p:nvSpPr>
              <p:spPr bwMode="auto">
                <a:xfrm>
                  <a:off x="1967"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95" name="Line 699"/>
                <p:cNvSpPr>
                  <a:spLocks noChangeShapeType="1"/>
                </p:cNvSpPr>
                <p:nvPr/>
              </p:nvSpPr>
              <p:spPr bwMode="auto">
                <a:xfrm>
                  <a:off x="1989"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96" name="Line 700"/>
                <p:cNvSpPr>
                  <a:spLocks noChangeShapeType="1"/>
                </p:cNvSpPr>
                <p:nvPr/>
              </p:nvSpPr>
              <p:spPr bwMode="auto">
                <a:xfrm>
                  <a:off x="2002"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97" name="Line 701"/>
                <p:cNvSpPr>
                  <a:spLocks noChangeShapeType="1"/>
                </p:cNvSpPr>
                <p:nvPr/>
              </p:nvSpPr>
              <p:spPr bwMode="auto">
                <a:xfrm>
                  <a:off x="2025"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98" name="Line 702"/>
                <p:cNvSpPr>
                  <a:spLocks noChangeShapeType="1"/>
                </p:cNvSpPr>
                <p:nvPr/>
              </p:nvSpPr>
              <p:spPr bwMode="auto">
                <a:xfrm>
                  <a:off x="2038" y="984"/>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99" name="Line 703"/>
                <p:cNvSpPr>
                  <a:spLocks noChangeShapeType="1"/>
                </p:cNvSpPr>
                <p:nvPr/>
              </p:nvSpPr>
              <p:spPr bwMode="auto">
                <a:xfrm>
                  <a:off x="2060"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00" name="Line 704"/>
                <p:cNvSpPr>
                  <a:spLocks noChangeShapeType="1"/>
                </p:cNvSpPr>
                <p:nvPr/>
              </p:nvSpPr>
              <p:spPr bwMode="auto">
                <a:xfrm>
                  <a:off x="2073"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01" name="Line 705"/>
                <p:cNvSpPr>
                  <a:spLocks noChangeShapeType="1"/>
                </p:cNvSpPr>
                <p:nvPr/>
              </p:nvSpPr>
              <p:spPr bwMode="auto">
                <a:xfrm>
                  <a:off x="2095"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02" name="Line 706"/>
                <p:cNvSpPr>
                  <a:spLocks noChangeShapeType="1"/>
                </p:cNvSpPr>
                <p:nvPr/>
              </p:nvSpPr>
              <p:spPr bwMode="auto">
                <a:xfrm>
                  <a:off x="2108"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03" name="Line 707"/>
                <p:cNvSpPr>
                  <a:spLocks noChangeShapeType="1"/>
                </p:cNvSpPr>
                <p:nvPr/>
              </p:nvSpPr>
              <p:spPr bwMode="auto">
                <a:xfrm>
                  <a:off x="2130"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04" name="Line 708"/>
                <p:cNvSpPr>
                  <a:spLocks noChangeShapeType="1"/>
                </p:cNvSpPr>
                <p:nvPr/>
              </p:nvSpPr>
              <p:spPr bwMode="auto">
                <a:xfrm>
                  <a:off x="2143"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05" name="Line 709"/>
                <p:cNvSpPr>
                  <a:spLocks noChangeShapeType="1"/>
                </p:cNvSpPr>
                <p:nvPr/>
              </p:nvSpPr>
              <p:spPr bwMode="auto">
                <a:xfrm>
                  <a:off x="2166"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06" name="Line 710"/>
                <p:cNvSpPr>
                  <a:spLocks noChangeShapeType="1"/>
                </p:cNvSpPr>
                <p:nvPr/>
              </p:nvSpPr>
              <p:spPr bwMode="auto">
                <a:xfrm>
                  <a:off x="2179"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07" name="Line 711"/>
                <p:cNvSpPr>
                  <a:spLocks noChangeShapeType="1"/>
                </p:cNvSpPr>
                <p:nvPr/>
              </p:nvSpPr>
              <p:spPr bwMode="auto">
                <a:xfrm>
                  <a:off x="2201"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08" name="Line 712"/>
                <p:cNvSpPr>
                  <a:spLocks noChangeShapeType="1"/>
                </p:cNvSpPr>
                <p:nvPr/>
              </p:nvSpPr>
              <p:spPr bwMode="auto">
                <a:xfrm>
                  <a:off x="2214"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09" name="Line 713"/>
                <p:cNvSpPr>
                  <a:spLocks noChangeShapeType="1"/>
                </p:cNvSpPr>
                <p:nvPr/>
              </p:nvSpPr>
              <p:spPr bwMode="auto">
                <a:xfrm>
                  <a:off x="2236"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10" name="Line 714"/>
                <p:cNvSpPr>
                  <a:spLocks noChangeShapeType="1"/>
                </p:cNvSpPr>
                <p:nvPr/>
              </p:nvSpPr>
              <p:spPr bwMode="auto">
                <a:xfrm>
                  <a:off x="2249"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11" name="Line 715"/>
                <p:cNvSpPr>
                  <a:spLocks noChangeShapeType="1"/>
                </p:cNvSpPr>
                <p:nvPr/>
              </p:nvSpPr>
              <p:spPr bwMode="auto">
                <a:xfrm>
                  <a:off x="227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12" name="Line 716"/>
                <p:cNvSpPr>
                  <a:spLocks noChangeShapeType="1"/>
                </p:cNvSpPr>
                <p:nvPr/>
              </p:nvSpPr>
              <p:spPr bwMode="auto">
                <a:xfrm>
                  <a:off x="228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13" name="Line 717"/>
                <p:cNvSpPr>
                  <a:spLocks noChangeShapeType="1"/>
                </p:cNvSpPr>
                <p:nvPr/>
              </p:nvSpPr>
              <p:spPr bwMode="auto">
                <a:xfrm>
                  <a:off x="2307"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14" name="Line 718"/>
                <p:cNvSpPr>
                  <a:spLocks noChangeShapeType="1"/>
                </p:cNvSpPr>
                <p:nvPr/>
              </p:nvSpPr>
              <p:spPr bwMode="auto">
                <a:xfrm>
                  <a:off x="2320"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15" name="Line 719"/>
                <p:cNvSpPr>
                  <a:spLocks noChangeShapeType="1"/>
                </p:cNvSpPr>
                <p:nvPr/>
              </p:nvSpPr>
              <p:spPr bwMode="auto">
                <a:xfrm>
                  <a:off x="2342"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16" name="Line 720"/>
                <p:cNvSpPr>
                  <a:spLocks noChangeShapeType="1"/>
                </p:cNvSpPr>
                <p:nvPr/>
              </p:nvSpPr>
              <p:spPr bwMode="auto">
                <a:xfrm>
                  <a:off x="2355"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17" name="Line 721"/>
                <p:cNvSpPr>
                  <a:spLocks noChangeShapeType="1"/>
                </p:cNvSpPr>
                <p:nvPr/>
              </p:nvSpPr>
              <p:spPr bwMode="auto">
                <a:xfrm>
                  <a:off x="237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18" name="Line 722"/>
                <p:cNvSpPr>
                  <a:spLocks noChangeShapeType="1"/>
                </p:cNvSpPr>
                <p:nvPr/>
              </p:nvSpPr>
              <p:spPr bwMode="auto">
                <a:xfrm>
                  <a:off x="2390"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19" name="Line 723"/>
                <p:cNvSpPr>
                  <a:spLocks noChangeShapeType="1"/>
                </p:cNvSpPr>
                <p:nvPr/>
              </p:nvSpPr>
              <p:spPr bwMode="auto">
                <a:xfrm>
                  <a:off x="2413"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20" name="Line 724"/>
                <p:cNvSpPr>
                  <a:spLocks noChangeShapeType="1"/>
                </p:cNvSpPr>
                <p:nvPr/>
              </p:nvSpPr>
              <p:spPr bwMode="auto">
                <a:xfrm>
                  <a:off x="2426"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21" name="Line 725"/>
                <p:cNvSpPr>
                  <a:spLocks noChangeShapeType="1"/>
                </p:cNvSpPr>
                <p:nvPr/>
              </p:nvSpPr>
              <p:spPr bwMode="auto">
                <a:xfrm>
                  <a:off x="2448"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22" name="Line 726"/>
                <p:cNvSpPr>
                  <a:spLocks noChangeShapeType="1"/>
                </p:cNvSpPr>
                <p:nvPr/>
              </p:nvSpPr>
              <p:spPr bwMode="auto">
                <a:xfrm>
                  <a:off x="2461" y="984"/>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23" name="Line 727"/>
                <p:cNvSpPr>
                  <a:spLocks noChangeShapeType="1"/>
                </p:cNvSpPr>
                <p:nvPr/>
              </p:nvSpPr>
              <p:spPr bwMode="auto">
                <a:xfrm>
                  <a:off x="2483" y="984"/>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25" name="Line 729"/>
                <p:cNvSpPr>
                  <a:spLocks noChangeShapeType="1"/>
                </p:cNvSpPr>
                <p:nvPr/>
              </p:nvSpPr>
              <p:spPr bwMode="auto">
                <a:xfrm flipH="1">
                  <a:off x="411" y="780"/>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26" name="Line 730"/>
                <p:cNvSpPr>
                  <a:spLocks noChangeShapeType="1"/>
                </p:cNvSpPr>
                <p:nvPr/>
              </p:nvSpPr>
              <p:spPr bwMode="auto">
                <a:xfrm>
                  <a:off x="2485" y="780"/>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27" name="Line 731"/>
                <p:cNvSpPr>
                  <a:spLocks noChangeShapeType="1"/>
                </p:cNvSpPr>
                <p:nvPr/>
              </p:nvSpPr>
              <p:spPr bwMode="auto">
                <a:xfrm>
                  <a:off x="449"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28" name="Line 732"/>
                <p:cNvSpPr>
                  <a:spLocks noChangeShapeType="1"/>
                </p:cNvSpPr>
                <p:nvPr/>
              </p:nvSpPr>
              <p:spPr bwMode="auto">
                <a:xfrm>
                  <a:off x="47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29" name="Line 733"/>
                <p:cNvSpPr>
                  <a:spLocks noChangeShapeType="1"/>
                </p:cNvSpPr>
                <p:nvPr/>
              </p:nvSpPr>
              <p:spPr bwMode="auto">
                <a:xfrm>
                  <a:off x="48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30" name="Line 734"/>
                <p:cNvSpPr>
                  <a:spLocks noChangeShapeType="1"/>
                </p:cNvSpPr>
                <p:nvPr/>
              </p:nvSpPr>
              <p:spPr bwMode="auto">
                <a:xfrm>
                  <a:off x="507"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31" name="Line 735"/>
                <p:cNvSpPr>
                  <a:spLocks noChangeShapeType="1"/>
                </p:cNvSpPr>
                <p:nvPr/>
              </p:nvSpPr>
              <p:spPr bwMode="auto">
                <a:xfrm>
                  <a:off x="520"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32" name="Line 736"/>
                <p:cNvSpPr>
                  <a:spLocks noChangeShapeType="1"/>
                </p:cNvSpPr>
                <p:nvPr/>
              </p:nvSpPr>
              <p:spPr bwMode="auto">
                <a:xfrm>
                  <a:off x="54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33" name="Line 737"/>
                <p:cNvSpPr>
                  <a:spLocks noChangeShapeType="1"/>
                </p:cNvSpPr>
                <p:nvPr/>
              </p:nvSpPr>
              <p:spPr bwMode="auto">
                <a:xfrm>
                  <a:off x="55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34" name="Line 738"/>
                <p:cNvSpPr>
                  <a:spLocks noChangeShapeType="1"/>
                </p:cNvSpPr>
                <p:nvPr/>
              </p:nvSpPr>
              <p:spPr bwMode="auto">
                <a:xfrm>
                  <a:off x="57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35" name="Line 739"/>
                <p:cNvSpPr>
                  <a:spLocks noChangeShapeType="1"/>
                </p:cNvSpPr>
                <p:nvPr/>
              </p:nvSpPr>
              <p:spPr bwMode="auto">
                <a:xfrm>
                  <a:off x="591" y="780"/>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36" name="Line 740"/>
                <p:cNvSpPr>
                  <a:spLocks noChangeShapeType="1"/>
                </p:cNvSpPr>
                <p:nvPr/>
              </p:nvSpPr>
              <p:spPr bwMode="auto">
                <a:xfrm>
                  <a:off x="613"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37" name="Line 741"/>
                <p:cNvSpPr>
                  <a:spLocks noChangeShapeType="1"/>
                </p:cNvSpPr>
                <p:nvPr/>
              </p:nvSpPr>
              <p:spPr bwMode="auto">
                <a:xfrm>
                  <a:off x="626"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38" name="Line 742"/>
                <p:cNvSpPr>
                  <a:spLocks noChangeShapeType="1"/>
                </p:cNvSpPr>
                <p:nvPr/>
              </p:nvSpPr>
              <p:spPr bwMode="auto">
                <a:xfrm>
                  <a:off x="64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39" name="Line 743"/>
                <p:cNvSpPr>
                  <a:spLocks noChangeShapeType="1"/>
                </p:cNvSpPr>
                <p:nvPr/>
              </p:nvSpPr>
              <p:spPr bwMode="auto">
                <a:xfrm>
                  <a:off x="661"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40" name="Line 744"/>
                <p:cNvSpPr>
                  <a:spLocks noChangeShapeType="1"/>
                </p:cNvSpPr>
                <p:nvPr/>
              </p:nvSpPr>
              <p:spPr bwMode="auto">
                <a:xfrm>
                  <a:off x="684" y="780"/>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41" name="Line 745"/>
                <p:cNvSpPr>
                  <a:spLocks noChangeShapeType="1"/>
                </p:cNvSpPr>
                <p:nvPr/>
              </p:nvSpPr>
              <p:spPr bwMode="auto">
                <a:xfrm>
                  <a:off x="696"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42" name="Line 746"/>
                <p:cNvSpPr>
                  <a:spLocks noChangeShapeType="1"/>
                </p:cNvSpPr>
                <p:nvPr/>
              </p:nvSpPr>
              <p:spPr bwMode="auto">
                <a:xfrm>
                  <a:off x="719"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43" name="Line 747"/>
                <p:cNvSpPr>
                  <a:spLocks noChangeShapeType="1"/>
                </p:cNvSpPr>
                <p:nvPr/>
              </p:nvSpPr>
              <p:spPr bwMode="auto">
                <a:xfrm>
                  <a:off x="732"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44" name="Line 748"/>
                <p:cNvSpPr>
                  <a:spLocks noChangeShapeType="1"/>
                </p:cNvSpPr>
                <p:nvPr/>
              </p:nvSpPr>
              <p:spPr bwMode="auto">
                <a:xfrm>
                  <a:off x="754"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45" name="Line 749"/>
                <p:cNvSpPr>
                  <a:spLocks noChangeShapeType="1"/>
                </p:cNvSpPr>
                <p:nvPr/>
              </p:nvSpPr>
              <p:spPr bwMode="auto">
                <a:xfrm>
                  <a:off x="767"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46" name="Line 750"/>
                <p:cNvSpPr>
                  <a:spLocks noChangeShapeType="1"/>
                </p:cNvSpPr>
                <p:nvPr/>
              </p:nvSpPr>
              <p:spPr bwMode="auto">
                <a:xfrm>
                  <a:off x="789"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47" name="Line 751"/>
                <p:cNvSpPr>
                  <a:spLocks noChangeShapeType="1"/>
                </p:cNvSpPr>
                <p:nvPr/>
              </p:nvSpPr>
              <p:spPr bwMode="auto">
                <a:xfrm>
                  <a:off x="802"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48" name="Line 752"/>
                <p:cNvSpPr>
                  <a:spLocks noChangeShapeType="1"/>
                </p:cNvSpPr>
                <p:nvPr/>
              </p:nvSpPr>
              <p:spPr bwMode="auto">
                <a:xfrm>
                  <a:off x="825"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49" name="Line 753"/>
                <p:cNvSpPr>
                  <a:spLocks noChangeShapeType="1"/>
                </p:cNvSpPr>
                <p:nvPr/>
              </p:nvSpPr>
              <p:spPr bwMode="auto">
                <a:xfrm>
                  <a:off x="838"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50" name="Line 754"/>
                <p:cNvSpPr>
                  <a:spLocks noChangeShapeType="1"/>
                </p:cNvSpPr>
                <p:nvPr/>
              </p:nvSpPr>
              <p:spPr bwMode="auto">
                <a:xfrm>
                  <a:off x="860"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51" name="Line 755"/>
                <p:cNvSpPr>
                  <a:spLocks noChangeShapeType="1"/>
                </p:cNvSpPr>
                <p:nvPr/>
              </p:nvSpPr>
              <p:spPr bwMode="auto">
                <a:xfrm>
                  <a:off x="873"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52" name="Line 756"/>
                <p:cNvSpPr>
                  <a:spLocks noChangeShapeType="1"/>
                </p:cNvSpPr>
                <p:nvPr/>
              </p:nvSpPr>
              <p:spPr bwMode="auto">
                <a:xfrm>
                  <a:off x="895"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53" name="Line 757"/>
                <p:cNvSpPr>
                  <a:spLocks noChangeShapeType="1"/>
                </p:cNvSpPr>
                <p:nvPr/>
              </p:nvSpPr>
              <p:spPr bwMode="auto">
                <a:xfrm>
                  <a:off x="908"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54" name="Line 758"/>
                <p:cNvSpPr>
                  <a:spLocks noChangeShapeType="1"/>
                </p:cNvSpPr>
                <p:nvPr/>
              </p:nvSpPr>
              <p:spPr bwMode="auto">
                <a:xfrm>
                  <a:off x="931"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55" name="Line 759"/>
                <p:cNvSpPr>
                  <a:spLocks noChangeShapeType="1"/>
                </p:cNvSpPr>
                <p:nvPr/>
              </p:nvSpPr>
              <p:spPr bwMode="auto">
                <a:xfrm>
                  <a:off x="943"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56" name="Line 760"/>
                <p:cNvSpPr>
                  <a:spLocks noChangeShapeType="1"/>
                </p:cNvSpPr>
                <p:nvPr/>
              </p:nvSpPr>
              <p:spPr bwMode="auto">
                <a:xfrm>
                  <a:off x="966"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57" name="Line 761"/>
                <p:cNvSpPr>
                  <a:spLocks noChangeShapeType="1"/>
                </p:cNvSpPr>
                <p:nvPr/>
              </p:nvSpPr>
              <p:spPr bwMode="auto">
                <a:xfrm>
                  <a:off x="979"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58" name="Line 762"/>
                <p:cNvSpPr>
                  <a:spLocks noChangeShapeType="1"/>
                </p:cNvSpPr>
                <p:nvPr/>
              </p:nvSpPr>
              <p:spPr bwMode="auto">
                <a:xfrm>
                  <a:off x="1001"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59" name="Line 763"/>
                <p:cNvSpPr>
                  <a:spLocks noChangeShapeType="1"/>
                </p:cNvSpPr>
                <p:nvPr/>
              </p:nvSpPr>
              <p:spPr bwMode="auto">
                <a:xfrm>
                  <a:off x="1014"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60" name="Line 764"/>
                <p:cNvSpPr>
                  <a:spLocks noChangeShapeType="1"/>
                </p:cNvSpPr>
                <p:nvPr/>
              </p:nvSpPr>
              <p:spPr bwMode="auto">
                <a:xfrm>
                  <a:off x="1036"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61" name="Line 765"/>
                <p:cNvSpPr>
                  <a:spLocks noChangeShapeType="1"/>
                </p:cNvSpPr>
                <p:nvPr/>
              </p:nvSpPr>
              <p:spPr bwMode="auto">
                <a:xfrm>
                  <a:off x="1049"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62" name="Line 766"/>
                <p:cNvSpPr>
                  <a:spLocks noChangeShapeType="1"/>
                </p:cNvSpPr>
                <p:nvPr/>
              </p:nvSpPr>
              <p:spPr bwMode="auto">
                <a:xfrm>
                  <a:off x="107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63" name="Line 767"/>
                <p:cNvSpPr>
                  <a:spLocks noChangeShapeType="1"/>
                </p:cNvSpPr>
                <p:nvPr/>
              </p:nvSpPr>
              <p:spPr bwMode="auto">
                <a:xfrm>
                  <a:off x="108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64" name="Line 768"/>
                <p:cNvSpPr>
                  <a:spLocks noChangeShapeType="1"/>
                </p:cNvSpPr>
                <p:nvPr/>
              </p:nvSpPr>
              <p:spPr bwMode="auto">
                <a:xfrm>
                  <a:off x="1107"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65" name="Line 769"/>
                <p:cNvSpPr>
                  <a:spLocks noChangeShapeType="1"/>
                </p:cNvSpPr>
                <p:nvPr/>
              </p:nvSpPr>
              <p:spPr bwMode="auto">
                <a:xfrm>
                  <a:off x="1120"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66" name="Line 770"/>
                <p:cNvSpPr>
                  <a:spLocks noChangeShapeType="1"/>
                </p:cNvSpPr>
                <p:nvPr/>
              </p:nvSpPr>
              <p:spPr bwMode="auto">
                <a:xfrm>
                  <a:off x="114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67" name="Line 771"/>
                <p:cNvSpPr>
                  <a:spLocks noChangeShapeType="1"/>
                </p:cNvSpPr>
                <p:nvPr/>
              </p:nvSpPr>
              <p:spPr bwMode="auto">
                <a:xfrm>
                  <a:off x="115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68" name="Line 772"/>
                <p:cNvSpPr>
                  <a:spLocks noChangeShapeType="1"/>
                </p:cNvSpPr>
                <p:nvPr/>
              </p:nvSpPr>
              <p:spPr bwMode="auto">
                <a:xfrm>
                  <a:off x="117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69" name="Line 773"/>
                <p:cNvSpPr>
                  <a:spLocks noChangeShapeType="1"/>
                </p:cNvSpPr>
                <p:nvPr/>
              </p:nvSpPr>
              <p:spPr bwMode="auto">
                <a:xfrm>
                  <a:off x="1191" y="780"/>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70" name="Line 774"/>
                <p:cNvSpPr>
                  <a:spLocks noChangeShapeType="1"/>
                </p:cNvSpPr>
                <p:nvPr/>
              </p:nvSpPr>
              <p:spPr bwMode="auto">
                <a:xfrm>
                  <a:off x="1213"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71" name="Line 775"/>
                <p:cNvSpPr>
                  <a:spLocks noChangeShapeType="1"/>
                </p:cNvSpPr>
                <p:nvPr/>
              </p:nvSpPr>
              <p:spPr bwMode="auto">
                <a:xfrm>
                  <a:off x="1226"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72" name="Line 776"/>
                <p:cNvSpPr>
                  <a:spLocks noChangeShapeType="1"/>
                </p:cNvSpPr>
                <p:nvPr/>
              </p:nvSpPr>
              <p:spPr bwMode="auto">
                <a:xfrm>
                  <a:off x="124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73" name="Line 777"/>
                <p:cNvSpPr>
                  <a:spLocks noChangeShapeType="1"/>
                </p:cNvSpPr>
                <p:nvPr/>
              </p:nvSpPr>
              <p:spPr bwMode="auto">
                <a:xfrm>
                  <a:off x="1261"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74" name="Line 778"/>
                <p:cNvSpPr>
                  <a:spLocks noChangeShapeType="1"/>
                </p:cNvSpPr>
                <p:nvPr/>
              </p:nvSpPr>
              <p:spPr bwMode="auto">
                <a:xfrm>
                  <a:off x="1283"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75" name="Line 779"/>
                <p:cNvSpPr>
                  <a:spLocks noChangeShapeType="1"/>
                </p:cNvSpPr>
                <p:nvPr/>
              </p:nvSpPr>
              <p:spPr bwMode="auto">
                <a:xfrm>
                  <a:off x="1296"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76" name="Line 780"/>
                <p:cNvSpPr>
                  <a:spLocks noChangeShapeType="1"/>
                </p:cNvSpPr>
                <p:nvPr/>
              </p:nvSpPr>
              <p:spPr bwMode="auto">
                <a:xfrm>
                  <a:off x="1319"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77" name="Line 781"/>
                <p:cNvSpPr>
                  <a:spLocks noChangeShapeType="1"/>
                </p:cNvSpPr>
                <p:nvPr/>
              </p:nvSpPr>
              <p:spPr bwMode="auto">
                <a:xfrm>
                  <a:off x="1332"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78" name="Line 782"/>
                <p:cNvSpPr>
                  <a:spLocks noChangeShapeType="1"/>
                </p:cNvSpPr>
                <p:nvPr/>
              </p:nvSpPr>
              <p:spPr bwMode="auto">
                <a:xfrm>
                  <a:off x="1354"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79" name="Line 783"/>
                <p:cNvSpPr>
                  <a:spLocks noChangeShapeType="1"/>
                </p:cNvSpPr>
                <p:nvPr/>
              </p:nvSpPr>
              <p:spPr bwMode="auto">
                <a:xfrm>
                  <a:off x="1367"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80" name="Line 784"/>
                <p:cNvSpPr>
                  <a:spLocks noChangeShapeType="1"/>
                </p:cNvSpPr>
                <p:nvPr/>
              </p:nvSpPr>
              <p:spPr bwMode="auto">
                <a:xfrm>
                  <a:off x="1389"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81" name="Line 785"/>
                <p:cNvSpPr>
                  <a:spLocks noChangeShapeType="1"/>
                </p:cNvSpPr>
                <p:nvPr/>
              </p:nvSpPr>
              <p:spPr bwMode="auto">
                <a:xfrm>
                  <a:off x="1402"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82" name="Line 786"/>
                <p:cNvSpPr>
                  <a:spLocks noChangeShapeType="1"/>
                </p:cNvSpPr>
                <p:nvPr/>
              </p:nvSpPr>
              <p:spPr bwMode="auto">
                <a:xfrm>
                  <a:off x="1425"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83" name="Line 787"/>
                <p:cNvSpPr>
                  <a:spLocks noChangeShapeType="1"/>
                </p:cNvSpPr>
                <p:nvPr/>
              </p:nvSpPr>
              <p:spPr bwMode="auto">
                <a:xfrm>
                  <a:off x="1438"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84" name="Line 788"/>
                <p:cNvSpPr>
                  <a:spLocks noChangeShapeType="1"/>
                </p:cNvSpPr>
                <p:nvPr/>
              </p:nvSpPr>
              <p:spPr bwMode="auto">
                <a:xfrm>
                  <a:off x="1460"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85" name="Line 789"/>
                <p:cNvSpPr>
                  <a:spLocks noChangeShapeType="1"/>
                </p:cNvSpPr>
                <p:nvPr/>
              </p:nvSpPr>
              <p:spPr bwMode="auto">
                <a:xfrm>
                  <a:off x="1473"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86" name="Line 790"/>
                <p:cNvSpPr>
                  <a:spLocks noChangeShapeType="1"/>
                </p:cNvSpPr>
                <p:nvPr/>
              </p:nvSpPr>
              <p:spPr bwMode="auto">
                <a:xfrm>
                  <a:off x="1495"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87" name="Line 791"/>
                <p:cNvSpPr>
                  <a:spLocks noChangeShapeType="1"/>
                </p:cNvSpPr>
                <p:nvPr/>
              </p:nvSpPr>
              <p:spPr bwMode="auto">
                <a:xfrm>
                  <a:off x="1508"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88" name="Line 792"/>
                <p:cNvSpPr>
                  <a:spLocks noChangeShapeType="1"/>
                </p:cNvSpPr>
                <p:nvPr/>
              </p:nvSpPr>
              <p:spPr bwMode="auto">
                <a:xfrm>
                  <a:off x="1531"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89" name="Line 793"/>
                <p:cNvSpPr>
                  <a:spLocks noChangeShapeType="1"/>
                </p:cNvSpPr>
                <p:nvPr/>
              </p:nvSpPr>
              <p:spPr bwMode="auto">
                <a:xfrm>
                  <a:off x="1543"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90" name="Line 794"/>
                <p:cNvSpPr>
                  <a:spLocks noChangeShapeType="1"/>
                </p:cNvSpPr>
                <p:nvPr/>
              </p:nvSpPr>
              <p:spPr bwMode="auto">
                <a:xfrm>
                  <a:off x="1566"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91" name="Line 795"/>
                <p:cNvSpPr>
                  <a:spLocks noChangeShapeType="1"/>
                </p:cNvSpPr>
                <p:nvPr/>
              </p:nvSpPr>
              <p:spPr bwMode="auto">
                <a:xfrm>
                  <a:off x="1579"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92" name="Line 796"/>
                <p:cNvSpPr>
                  <a:spLocks noChangeShapeType="1"/>
                </p:cNvSpPr>
                <p:nvPr/>
              </p:nvSpPr>
              <p:spPr bwMode="auto">
                <a:xfrm>
                  <a:off x="1601"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93" name="Line 797"/>
                <p:cNvSpPr>
                  <a:spLocks noChangeShapeType="1"/>
                </p:cNvSpPr>
                <p:nvPr/>
              </p:nvSpPr>
              <p:spPr bwMode="auto">
                <a:xfrm>
                  <a:off x="1614"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94" name="Line 798"/>
                <p:cNvSpPr>
                  <a:spLocks noChangeShapeType="1"/>
                </p:cNvSpPr>
                <p:nvPr/>
              </p:nvSpPr>
              <p:spPr bwMode="auto">
                <a:xfrm>
                  <a:off x="1636"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95" name="Line 799"/>
                <p:cNvSpPr>
                  <a:spLocks noChangeShapeType="1"/>
                </p:cNvSpPr>
                <p:nvPr/>
              </p:nvSpPr>
              <p:spPr bwMode="auto">
                <a:xfrm>
                  <a:off x="1649"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96" name="Line 800"/>
                <p:cNvSpPr>
                  <a:spLocks noChangeShapeType="1"/>
                </p:cNvSpPr>
                <p:nvPr/>
              </p:nvSpPr>
              <p:spPr bwMode="auto">
                <a:xfrm>
                  <a:off x="167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97" name="Line 801"/>
                <p:cNvSpPr>
                  <a:spLocks noChangeShapeType="1"/>
                </p:cNvSpPr>
                <p:nvPr/>
              </p:nvSpPr>
              <p:spPr bwMode="auto">
                <a:xfrm>
                  <a:off x="168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98" name="Line 802"/>
                <p:cNvSpPr>
                  <a:spLocks noChangeShapeType="1"/>
                </p:cNvSpPr>
                <p:nvPr/>
              </p:nvSpPr>
              <p:spPr bwMode="auto">
                <a:xfrm>
                  <a:off x="1707"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99" name="Line 803"/>
                <p:cNvSpPr>
                  <a:spLocks noChangeShapeType="1"/>
                </p:cNvSpPr>
                <p:nvPr/>
              </p:nvSpPr>
              <p:spPr bwMode="auto">
                <a:xfrm>
                  <a:off x="1720"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00" name="Line 804"/>
                <p:cNvSpPr>
                  <a:spLocks noChangeShapeType="1"/>
                </p:cNvSpPr>
                <p:nvPr/>
              </p:nvSpPr>
              <p:spPr bwMode="auto">
                <a:xfrm>
                  <a:off x="174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01" name="Line 805"/>
                <p:cNvSpPr>
                  <a:spLocks noChangeShapeType="1"/>
                </p:cNvSpPr>
                <p:nvPr/>
              </p:nvSpPr>
              <p:spPr bwMode="auto">
                <a:xfrm>
                  <a:off x="175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02" name="Line 806"/>
                <p:cNvSpPr>
                  <a:spLocks noChangeShapeType="1"/>
                </p:cNvSpPr>
                <p:nvPr/>
              </p:nvSpPr>
              <p:spPr bwMode="auto">
                <a:xfrm>
                  <a:off x="177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03" name="Line 807"/>
                <p:cNvSpPr>
                  <a:spLocks noChangeShapeType="1"/>
                </p:cNvSpPr>
                <p:nvPr/>
              </p:nvSpPr>
              <p:spPr bwMode="auto">
                <a:xfrm>
                  <a:off x="1790"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04" name="Line 808"/>
                <p:cNvSpPr>
                  <a:spLocks noChangeShapeType="1"/>
                </p:cNvSpPr>
                <p:nvPr/>
              </p:nvSpPr>
              <p:spPr bwMode="auto">
                <a:xfrm>
                  <a:off x="1813"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 name="Group 1010"/>
              <p:cNvGrpSpPr>
                <a:grpSpLocks/>
              </p:cNvGrpSpPr>
              <p:nvPr/>
            </p:nvGrpSpPr>
            <p:grpSpPr bwMode="auto">
              <a:xfrm>
                <a:off x="411" y="373"/>
                <a:ext cx="2112" cy="407"/>
                <a:chOff x="411" y="373"/>
                <a:chExt cx="2112" cy="407"/>
              </a:xfrm>
            </p:grpSpPr>
            <p:sp>
              <p:nvSpPr>
                <p:cNvPr id="3205" name="Line 810"/>
                <p:cNvSpPr>
                  <a:spLocks noChangeShapeType="1"/>
                </p:cNvSpPr>
                <p:nvPr/>
              </p:nvSpPr>
              <p:spPr bwMode="auto">
                <a:xfrm>
                  <a:off x="1826"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06" name="Line 811"/>
                <p:cNvSpPr>
                  <a:spLocks noChangeShapeType="1"/>
                </p:cNvSpPr>
                <p:nvPr/>
              </p:nvSpPr>
              <p:spPr bwMode="auto">
                <a:xfrm>
                  <a:off x="184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07" name="Line 812"/>
                <p:cNvSpPr>
                  <a:spLocks noChangeShapeType="1"/>
                </p:cNvSpPr>
                <p:nvPr/>
              </p:nvSpPr>
              <p:spPr bwMode="auto">
                <a:xfrm>
                  <a:off x="1861"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08" name="Line 813"/>
                <p:cNvSpPr>
                  <a:spLocks noChangeShapeType="1"/>
                </p:cNvSpPr>
                <p:nvPr/>
              </p:nvSpPr>
              <p:spPr bwMode="auto">
                <a:xfrm>
                  <a:off x="1883"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09" name="Line 814"/>
                <p:cNvSpPr>
                  <a:spLocks noChangeShapeType="1"/>
                </p:cNvSpPr>
                <p:nvPr/>
              </p:nvSpPr>
              <p:spPr bwMode="auto">
                <a:xfrm>
                  <a:off x="1896"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10" name="Line 815"/>
                <p:cNvSpPr>
                  <a:spLocks noChangeShapeType="1"/>
                </p:cNvSpPr>
                <p:nvPr/>
              </p:nvSpPr>
              <p:spPr bwMode="auto">
                <a:xfrm>
                  <a:off x="1919"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11" name="Line 816"/>
                <p:cNvSpPr>
                  <a:spLocks noChangeShapeType="1"/>
                </p:cNvSpPr>
                <p:nvPr/>
              </p:nvSpPr>
              <p:spPr bwMode="auto">
                <a:xfrm>
                  <a:off x="1932"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12" name="Line 817"/>
                <p:cNvSpPr>
                  <a:spLocks noChangeShapeType="1"/>
                </p:cNvSpPr>
                <p:nvPr/>
              </p:nvSpPr>
              <p:spPr bwMode="auto">
                <a:xfrm>
                  <a:off x="1954"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13" name="Line 818"/>
                <p:cNvSpPr>
                  <a:spLocks noChangeShapeType="1"/>
                </p:cNvSpPr>
                <p:nvPr/>
              </p:nvSpPr>
              <p:spPr bwMode="auto">
                <a:xfrm>
                  <a:off x="1967"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14" name="Line 819"/>
                <p:cNvSpPr>
                  <a:spLocks noChangeShapeType="1"/>
                </p:cNvSpPr>
                <p:nvPr/>
              </p:nvSpPr>
              <p:spPr bwMode="auto">
                <a:xfrm>
                  <a:off x="1989"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15" name="Line 820"/>
                <p:cNvSpPr>
                  <a:spLocks noChangeShapeType="1"/>
                </p:cNvSpPr>
                <p:nvPr/>
              </p:nvSpPr>
              <p:spPr bwMode="auto">
                <a:xfrm>
                  <a:off x="2002"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16" name="Line 821"/>
                <p:cNvSpPr>
                  <a:spLocks noChangeShapeType="1"/>
                </p:cNvSpPr>
                <p:nvPr/>
              </p:nvSpPr>
              <p:spPr bwMode="auto">
                <a:xfrm>
                  <a:off x="2025"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17" name="Line 822"/>
                <p:cNvSpPr>
                  <a:spLocks noChangeShapeType="1"/>
                </p:cNvSpPr>
                <p:nvPr/>
              </p:nvSpPr>
              <p:spPr bwMode="auto">
                <a:xfrm>
                  <a:off x="2038" y="780"/>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18" name="Line 823"/>
                <p:cNvSpPr>
                  <a:spLocks noChangeShapeType="1"/>
                </p:cNvSpPr>
                <p:nvPr/>
              </p:nvSpPr>
              <p:spPr bwMode="auto">
                <a:xfrm>
                  <a:off x="2060"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19" name="Line 824"/>
                <p:cNvSpPr>
                  <a:spLocks noChangeShapeType="1"/>
                </p:cNvSpPr>
                <p:nvPr/>
              </p:nvSpPr>
              <p:spPr bwMode="auto">
                <a:xfrm>
                  <a:off x="2073"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20" name="Line 825"/>
                <p:cNvSpPr>
                  <a:spLocks noChangeShapeType="1"/>
                </p:cNvSpPr>
                <p:nvPr/>
              </p:nvSpPr>
              <p:spPr bwMode="auto">
                <a:xfrm>
                  <a:off x="2095"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21" name="Line 826"/>
                <p:cNvSpPr>
                  <a:spLocks noChangeShapeType="1"/>
                </p:cNvSpPr>
                <p:nvPr/>
              </p:nvSpPr>
              <p:spPr bwMode="auto">
                <a:xfrm>
                  <a:off x="2108"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22" name="Line 827"/>
                <p:cNvSpPr>
                  <a:spLocks noChangeShapeType="1"/>
                </p:cNvSpPr>
                <p:nvPr/>
              </p:nvSpPr>
              <p:spPr bwMode="auto">
                <a:xfrm>
                  <a:off x="2130"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23" name="Line 828"/>
                <p:cNvSpPr>
                  <a:spLocks noChangeShapeType="1"/>
                </p:cNvSpPr>
                <p:nvPr/>
              </p:nvSpPr>
              <p:spPr bwMode="auto">
                <a:xfrm>
                  <a:off x="2143"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24" name="Line 829"/>
                <p:cNvSpPr>
                  <a:spLocks noChangeShapeType="1"/>
                </p:cNvSpPr>
                <p:nvPr/>
              </p:nvSpPr>
              <p:spPr bwMode="auto">
                <a:xfrm>
                  <a:off x="2166"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25" name="Line 830"/>
                <p:cNvSpPr>
                  <a:spLocks noChangeShapeType="1"/>
                </p:cNvSpPr>
                <p:nvPr/>
              </p:nvSpPr>
              <p:spPr bwMode="auto">
                <a:xfrm>
                  <a:off x="2179"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26" name="Line 831"/>
                <p:cNvSpPr>
                  <a:spLocks noChangeShapeType="1"/>
                </p:cNvSpPr>
                <p:nvPr/>
              </p:nvSpPr>
              <p:spPr bwMode="auto">
                <a:xfrm>
                  <a:off x="2201"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27" name="Line 832"/>
                <p:cNvSpPr>
                  <a:spLocks noChangeShapeType="1"/>
                </p:cNvSpPr>
                <p:nvPr/>
              </p:nvSpPr>
              <p:spPr bwMode="auto">
                <a:xfrm>
                  <a:off x="2214"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28" name="Line 833"/>
                <p:cNvSpPr>
                  <a:spLocks noChangeShapeType="1"/>
                </p:cNvSpPr>
                <p:nvPr/>
              </p:nvSpPr>
              <p:spPr bwMode="auto">
                <a:xfrm>
                  <a:off x="2236"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29" name="Line 834"/>
                <p:cNvSpPr>
                  <a:spLocks noChangeShapeType="1"/>
                </p:cNvSpPr>
                <p:nvPr/>
              </p:nvSpPr>
              <p:spPr bwMode="auto">
                <a:xfrm>
                  <a:off x="2249"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30" name="Line 835"/>
                <p:cNvSpPr>
                  <a:spLocks noChangeShapeType="1"/>
                </p:cNvSpPr>
                <p:nvPr/>
              </p:nvSpPr>
              <p:spPr bwMode="auto">
                <a:xfrm>
                  <a:off x="227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31" name="Line 836"/>
                <p:cNvSpPr>
                  <a:spLocks noChangeShapeType="1"/>
                </p:cNvSpPr>
                <p:nvPr/>
              </p:nvSpPr>
              <p:spPr bwMode="auto">
                <a:xfrm>
                  <a:off x="228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32" name="Line 837"/>
                <p:cNvSpPr>
                  <a:spLocks noChangeShapeType="1"/>
                </p:cNvSpPr>
                <p:nvPr/>
              </p:nvSpPr>
              <p:spPr bwMode="auto">
                <a:xfrm>
                  <a:off x="2307"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33" name="Line 838"/>
                <p:cNvSpPr>
                  <a:spLocks noChangeShapeType="1"/>
                </p:cNvSpPr>
                <p:nvPr/>
              </p:nvSpPr>
              <p:spPr bwMode="auto">
                <a:xfrm>
                  <a:off x="2320"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34" name="Line 839"/>
                <p:cNvSpPr>
                  <a:spLocks noChangeShapeType="1"/>
                </p:cNvSpPr>
                <p:nvPr/>
              </p:nvSpPr>
              <p:spPr bwMode="auto">
                <a:xfrm>
                  <a:off x="2342"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35" name="Line 840"/>
                <p:cNvSpPr>
                  <a:spLocks noChangeShapeType="1"/>
                </p:cNvSpPr>
                <p:nvPr/>
              </p:nvSpPr>
              <p:spPr bwMode="auto">
                <a:xfrm>
                  <a:off x="2355"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36" name="Line 841"/>
                <p:cNvSpPr>
                  <a:spLocks noChangeShapeType="1"/>
                </p:cNvSpPr>
                <p:nvPr/>
              </p:nvSpPr>
              <p:spPr bwMode="auto">
                <a:xfrm>
                  <a:off x="237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37" name="Line 842"/>
                <p:cNvSpPr>
                  <a:spLocks noChangeShapeType="1"/>
                </p:cNvSpPr>
                <p:nvPr/>
              </p:nvSpPr>
              <p:spPr bwMode="auto">
                <a:xfrm>
                  <a:off x="2390"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38" name="Line 843"/>
                <p:cNvSpPr>
                  <a:spLocks noChangeShapeType="1"/>
                </p:cNvSpPr>
                <p:nvPr/>
              </p:nvSpPr>
              <p:spPr bwMode="auto">
                <a:xfrm>
                  <a:off x="2413"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39" name="Line 844"/>
                <p:cNvSpPr>
                  <a:spLocks noChangeShapeType="1"/>
                </p:cNvSpPr>
                <p:nvPr/>
              </p:nvSpPr>
              <p:spPr bwMode="auto">
                <a:xfrm>
                  <a:off x="2426"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40" name="Line 845"/>
                <p:cNvSpPr>
                  <a:spLocks noChangeShapeType="1"/>
                </p:cNvSpPr>
                <p:nvPr/>
              </p:nvSpPr>
              <p:spPr bwMode="auto">
                <a:xfrm>
                  <a:off x="2448"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41" name="Line 846"/>
                <p:cNvSpPr>
                  <a:spLocks noChangeShapeType="1"/>
                </p:cNvSpPr>
                <p:nvPr/>
              </p:nvSpPr>
              <p:spPr bwMode="auto">
                <a:xfrm>
                  <a:off x="2461" y="780"/>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42" name="Line 847"/>
                <p:cNvSpPr>
                  <a:spLocks noChangeShapeType="1"/>
                </p:cNvSpPr>
                <p:nvPr/>
              </p:nvSpPr>
              <p:spPr bwMode="auto">
                <a:xfrm>
                  <a:off x="2483" y="780"/>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44" name="Line 849"/>
                <p:cNvSpPr>
                  <a:spLocks noChangeShapeType="1"/>
                </p:cNvSpPr>
                <p:nvPr/>
              </p:nvSpPr>
              <p:spPr bwMode="auto">
                <a:xfrm flipH="1">
                  <a:off x="411" y="577"/>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45" name="Line 850"/>
                <p:cNvSpPr>
                  <a:spLocks noChangeShapeType="1"/>
                </p:cNvSpPr>
                <p:nvPr/>
              </p:nvSpPr>
              <p:spPr bwMode="auto">
                <a:xfrm>
                  <a:off x="2485" y="577"/>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46" name="Line 851"/>
                <p:cNvSpPr>
                  <a:spLocks noChangeShapeType="1"/>
                </p:cNvSpPr>
                <p:nvPr/>
              </p:nvSpPr>
              <p:spPr bwMode="auto">
                <a:xfrm>
                  <a:off x="449"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47" name="Line 852"/>
                <p:cNvSpPr>
                  <a:spLocks noChangeShapeType="1"/>
                </p:cNvSpPr>
                <p:nvPr/>
              </p:nvSpPr>
              <p:spPr bwMode="auto">
                <a:xfrm>
                  <a:off x="47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48" name="Line 853"/>
                <p:cNvSpPr>
                  <a:spLocks noChangeShapeType="1"/>
                </p:cNvSpPr>
                <p:nvPr/>
              </p:nvSpPr>
              <p:spPr bwMode="auto">
                <a:xfrm>
                  <a:off x="48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49" name="Line 854"/>
                <p:cNvSpPr>
                  <a:spLocks noChangeShapeType="1"/>
                </p:cNvSpPr>
                <p:nvPr/>
              </p:nvSpPr>
              <p:spPr bwMode="auto">
                <a:xfrm>
                  <a:off x="507"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50" name="Line 855"/>
                <p:cNvSpPr>
                  <a:spLocks noChangeShapeType="1"/>
                </p:cNvSpPr>
                <p:nvPr/>
              </p:nvSpPr>
              <p:spPr bwMode="auto">
                <a:xfrm>
                  <a:off x="520"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51" name="Line 856"/>
                <p:cNvSpPr>
                  <a:spLocks noChangeShapeType="1"/>
                </p:cNvSpPr>
                <p:nvPr/>
              </p:nvSpPr>
              <p:spPr bwMode="auto">
                <a:xfrm>
                  <a:off x="54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52" name="Line 857"/>
                <p:cNvSpPr>
                  <a:spLocks noChangeShapeType="1"/>
                </p:cNvSpPr>
                <p:nvPr/>
              </p:nvSpPr>
              <p:spPr bwMode="auto">
                <a:xfrm>
                  <a:off x="55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53" name="Line 858"/>
                <p:cNvSpPr>
                  <a:spLocks noChangeShapeType="1"/>
                </p:cNvSpPr>
                <p:nvPr/>
              </p:nvSpPr>
              <p:spPr bwMode="auto">
                <a:xfrm>
                  <a:off x="57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54" name="Line 859"/>
                <p:cNvSpPr>
                  <a:spLocks noChangeShapeType="1"/>
                </p:cNvSpPr>
                <p:nvPr/>
              </p:nvSpPr>
              <p:spPr bwMode="auto">
                <a:xfrm>
                  <a:off x="591" y="577"/>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55" name="Line 860"/>
                <p:cNvSpPr>
                  <a:spLocks noChangeShapeType="1"/>
                </p:cNvSpPr>
                <p:nvPr/>
              </p:nvSpPr>
              <p:spPr bwMode="auto">
                <a:xfrm>
                  <a:off x="613"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56" name="Line 861"/>
                <p:cNvSpPr>
                  <a:spLocks noChangeShapeType="1"/>
                </p:cNvSpPr>
                <p:nvPr/>
              </p:nvSpPr>
              <p:spPr bwMode="auto">
                <a:xfrm>
                  <a:off x="626"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57" name="Line 862"/>
                <p:cNvSpPr>
                  <a:spLocks noChangeShapeType="1"/>
                </p:cNvSpPr>
                <p:nvPr/>
              </p:nvSpPr>
              <p:spPr bwMode="auto">
                <a:xfrm>
                  <a:off x="64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58" name="Line 863"/>
                <p:cNvSpPr>
                  <a:spLocks noChangeShapeType="1"/>
                </p:cNvSpPr>
                <p:nvPr/>
              </p:nvSpPr>
              <p:spPr bwMode="auto">
                <a:xfrm>
                  <a:off x="661"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59" name="Line 864"/>
                <p:cNvSpPr>
                  <a:spLocks noChangeShapeType="1"/>
                </p:cNvSpPr>
                <p:nvPr/>
              </p:nvSpPr>
              <p:spPr bwMode="auto">
                <a:xfrm>
                  <a:off x="684" y="577"/>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60" name="Line 865"/>
                <p:cNvSpPr>
                  <a:spLocks noChangeShapeType="1"/>
                </p:cNvSpPr>
                <p:nvPr/>
              </p:nvSpPr>
              <p:spPr bwMode="auto">
                <a:xfrm>
                  <a:off x="696"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61" name="Line 866"/>
                <p:cNvSpPr>
                  <a:spLocks noChangeShapeType="1"/>
                </p:cNvSpPr>
                <p:nvPr/>
              </p:nvSpPr>
              <p:spPr bwMode="auto">
                <a:xfrm>
                  <a:off x="719"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62" name="Line 867"/>
                <p:cNvSpPr>
                  <a:spLocks noChangeShapeType="1"/>
                </p:cNvSpPr>
                <p:nvPr/>
              </p:nvSpPr>
              <p:spPr bwMode="auto">
                <a:xfrm>
                  <a:off x="732"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63" name="Line 868"/>
                <p:cNvSpPr>
                  <a:spLocks noChangeShapeType="1"/>
                </p:cNvSpPr>
                <p:nvPr/>
              </p:nvSpPr>
              <p:spPr bwMode="auto">
                <a:xfrm>
                  <a:off x="754"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64" name="Line 869"/>
                <p:cNvSpPr>
                  <a:spLocks noChangeShapeType="1"/>
                </p:cNvSpPr>
                <p:nvPr/>
              </p:nvSpPr>
              <p:spPr bwMode="auto">
                <a:xfrm>
                  <a:off x="767"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65" name="Line 870"/>
                <p:cNvSpPr>
                  <a:spLocks noChangeShapeType="1"/>
                </p:cNvSpPr>
                <p:nvPr/>
              </p:nvSpPr>
              <p:spPr bwMode="auto">
                <a:xfrm>
                  <a:off x="789"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66" name="Line 871"/>
                <p:cNvSpPr>
                  <a:spLocks noChangeShapeType="1"/>
                </p:cNvSpPr>
                <p:nvPr/>
              </p:nvSpPr>
              <p:spPr bwMode="auto">
                <a:xfrm>
                  <a:off x="802"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67" name="Line 872"/>
                <p:cNvSpPr>
                  <a:spLocks noChangeShapeType="1"/>
                </p:cNvSpPr>
                <p:nvPr/>
              </p:nvSpPr>
              <p:spPr bwMode="auto">
                <a:xfrm>
                  <a:off x="825"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68" name="Line 873"/>
                <p:cNvSpPr>
                  <a:spLocks noChangeShapeType="1"/>
                </p:cNvSpPr>
                <p:nvPr/>
              </p:nvSpPr>
              <p:spPr bwMode="auto">
                <a:xfrm>
                  <a:off x="838"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69" name="Line 874"/>
                <p:cNvSpPr>
                  <a:spLocks noChangeShapeType="1"/>
                </p:cNvSpPr>
                <p:nvPr/>
              </p:nvSpPr>
              <p:spPr bwMode="auto">
                <a:xfrm>
                  <a:off x="860"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70" name="Line 875"/>
                <p:cNvSpPr>
                  <a:spLocks noChangeShapeType="1"/>
                </p:cNvSpPr>
                <p:nvPr/>
              </p:nvSpPr>
              <p:spPr bwMode="auto">
                <a:xfrm>
                  <a:off x="873"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71" name="Line 876"/>
                <p:cNvSpPr>
                  <a:spLocks noChangeShapeType="1"/>
                </p:cNvSpPr>
                <p:nvPr/>
              </p:nvSpPr>
              <p:spPr bwMode="auto">
                <a:xfrm>
                  <a:off x="895"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72" name="Line 877"/>
                <p:cNvSpPr>
                  <a:spLocks noChangeShapeType="1"/>
                </p:cNvSpPr>
                <p:nvPr/>
              </p:nvSpPr>
              <p:spPr bwMode="auto">
                <a:xfrm>
                  <a:off x="908"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73" name="Line 878"/>
                <p:cNvSpPr>
                  <a:spLocks noChangeShapeType="1"/>
                </p:cNvSpPr>
                <p:nvPr/>
              </p:nvSpPr>
              <p:spPr bwMode="auto">
                <a:xfrm>
                  <a:off x="931"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74" name="Line 879"/>
                <p:cNvSpPr>
                  <a:spLocks noChangeShapeType="1"/>
                </p:cNvSpPr>
                <p:nvPr/>
              </p:nvSpPr>
              <p:spPr bwMode="auto">
                <a:xfrm>
                  <a:off x="943"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75" name="Line 880"/>
                <p:cNvSpPr>
                  <a:spLocks noChangeShapeType="1"/>
                </p:cNvSpPr>
                <p:nvPr/>
              </p:nvSpPr>
              <p:spPr bwMode="auto">
                <a:xfrm>
                  <a:off x="966"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76" name="Line 881"/>
                <p:cNvSpPr>
                  <a:spLocks noChangeShapeType="1"/>
                </p:cNvSpPr>
                <p:nvPr/>
              </p:nvSpPr>
              <p:spPr bwMode="auto">
                <a:xfrm>
                  <a:off x="979"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77" name="Line 882"/>
                <p:cNvSpPr>
                  <a:spLocks noChangeShapeType="1"/>
                </p:cNvSpPr>
                <p:nvPr/>
              </p:nvSpPr>
              <p:spPr bwMode="auto">
                <a:xfrm>
                  <a:off x="1001"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78" name="Line 883"/>
                <p:cNvSpPr>
                  <a:spLocks noChangeShapeType="1"/>
                </p:cNvSpPr>
                <p:nvPr/>
              </p:nvSpPr>
              <p:spPr bwMode="auto">
                <a:xfrm>
                  <a:off x="1014"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79" name="Line 884"/>
                <p:cNvSpPr>
                  <a:spLocks noChangeShapeType="1"/>
                </p:cNvSpPr>
                <p:nvPr/>
              </p:nvSpPr>
              <p:spPr bwMode="auto">
                <a:xfrm>
                  <a:off x="1036"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80" name="Line 885"/>
                <p:cNvSpPr>
                  <a:spLocks noChangeShapeType="1"/>
                </p:cNvSpPr>
                <p:nvPr/>
              </p:nvSpPr>
              <p:spPr bwMode="auto">
                <a:xfrm>
                  <a:off x="1049"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81" name="Line 886"/>
                <p:cNvSpPr>
                  <a:spLocks noChangeShapeType="1"/>
                </p:cNvSpPr>
                <p:nvPr/>
              </p:nvSpPr>
              <p:spPr bwMode="auto">
                <a:xfrm>
                  <a:off x="107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82" name="Line 887"/>
                <p:cNvSpPr>
                  <a:spLocks noChangeShapeType="1"/>
                </p:cNvSpPr>
                <p:nvPr/>
              </p:nvSpPr>
              <p:spPr bwMode="auto">
                <a:xfrm>
                  <a:off x="108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83" name="Line 888"/>
                <p:cNvSpPr>
                  <a:spLocks noChangeShapeType="1"/>
                </p:cNvSpPr>
                <p:nvPr/>
              </p:nvSpPr>
              <p:spPr bwMode="auto">
                <a:xfrm>
                  <a:off x="1107"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84" name="Line 889"/>
                <p:cNvSpPr>
                  <a:spLocks noChangeShapeType="1"/>
                </p:cNvSpPr>
                <p:nvPr/>
              </p:nvSpPr>
              <p:spPr bwMode="auto">
                <a:xfrm>
                  <a:off x="1120"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85" name="Line 890"/>
                <p:cNvSpPr>
                  <a:spLocks noChangeShapeType="1"/>
                </p:cNvSpPr>
                <p:nvPr/>
              </p:nvSpPr>
              <p:spPr bwMode="auto">
                <a:xfrm>
                  <a:off x="114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86" name="Line 891"/>
                <p:cNvSpPr>
                  <a:spLocks noChangeShapeType="1"/>
                </p:cNvSpPr>
                <p:nvPr/>
              </p:nvSpPr>
              <p:spPr bwMode="auto">
                <a:xfrm>
                  <a:off x="115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87" name="Line 892"/>
                <p:cNvSpPr>
                  <a:spLocks noChangeShapeType="1"/>
                </p:cNvSpPr>
                <p:nvPr/>
              </p:nvSpPr>
              <p:spPr bwMode="auto">
                <a:xfrm>
                  <a:off x="117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88" name="Line 893"/>
                <p:cNvSpPr>
                  <a:spLocks noChangeShapeType="1"/>
                </p:cNvSpPr>
                <p:nvPr/>
              </p:nvSpPr>
              <p:spPr bwMode="auto">
                <a:xfrm>
                  <a:off x="1191" y="577"/>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89" name="Line 894"/>
                <p:cNvSpPr>
                  <a:spLocks noChangeShapeType="1"/>
                </p:cNvSpPr>
                <p:nvPr/>
              </p:nvSpPr>
              <p:spPr bwMode="auto">
                <a:xfrm>
                  <a:off x="1213"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90" name="Line 895"/>
                <p:cNvSpPr>
                  <a:spLocks noChangeShapeType="1"/>
                </p:cNvSpPr>
                <p:nvPr/>
              </p:nvSpPr>
              <p:spPr bwMode="auto">
                <a:xfrm>
                  <a:off x="1226"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91" name="Line 896"/>
                <p:cNvSpPr>
                  <a:spLocks noChangeShapeType="1"/>
                </p:cNvSpPr>
                <p:nvPr/>
              </p:nvSpPr>
              <p:spPr bwMode="auto">
                <a:xfrm>
                  <a:off x="124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92" name="Line 897"/>
                <p:cNvSpPr>
                  <a:spLocks noChangeShapeType="1"/>
                </p:cNvSpPr>
                <p:nvPr/>
              </p:nvSpPr>
              <p:spPr bwMode="auto">
                <a:xfrm>
                  <a:off x="1261"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93" name="Line 898"/>
                <p:cNvSpPr>
                  <a:spLocks noChangeShapeType="1"/>
                </p:cNvSpPr>
                <p:nvPr/>
              </p:nvSpPr>
              <p:spPr bwMode="auto">
                <a:xfrm>
                  <a:off x="1283"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94" name="Line 899"/>
                <p:cNvSpPr>
                  <a:spLocks noChangeShapeType="1"/>
                </p:cNvSpPr>
                <p:nvPr/>
              </p:nvSpPr>
              <p:spPr bwMode="auto">
                <a:xfrm>
                  <a:off x="1296"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95" name="Line 900"/>
                <p:cNvSpPr>
                  <a:spLocks noChangeShapeType="1"/>
                </p:cNvSpPr>
                <p:nvPr/>
              </p:nvSpPr>
              <p:spPr bwMode="auto">
                <a:xfrm>
                  <a:off x="1319"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96" name="Line 901"/>
                <p:cNvSpPr>
                  <a:spLocks noChangeShapeType="1"/>
                </p:cNvSpPr>
                <p:nvPr/>
              </p:nvSpPr>
              <p:spPr bwMode="auto">
                <a:xfrm>
                  <a:off x="1332"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97" name="Line 902"/>
                <p:cNvSpPr>
                  <a:spLocks noChangeShapeType="1"/>
                </p:cNvSpPr>
                <p:nvPr/>
              </p:nvSpPr>
              <p:spPr bwMode="auto">
                <a:xfrm>
                  <a:off x="1354"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98" name="Line 903"/>
                <p:cNvSpPr>
                  <a:spLocks noChangeShapeType="1"/>
                </p:cNvSpPr>
                <p:nvPr/>
              </p:nvSpPr>
              <p:spPr bwMode="auto">
                <a:xfrm>
                  <a:off x="1367"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99" name="Line 904"/>
                <p:cNvSpPr>
                  <a:spLocks noChangeShapeType="1"/>
                </p:cNvSpPr>
                <p:nvPr/>
              </p:nvSpPr>
              <p:spPr bwMode="auto">
                <a:xfrm>
                  <a:off x="1389"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00" name="Line 905"/>
                <p:cNvSpPr>
                  <a:spLocks noChangeShapeType="1"/>
                </p:cNvSpPr>
                <p:nvPr/>
              </p:nvSpPr>
              <p:spPr bwMode="auto">
                <a:xfrm>
                  <a:off x="1402"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01" name="Line 906"/>
                <p:cNvSpPr>
                  <a:spLocks noChangeShapeType="1"/>
                </p:cNvSpPr>
                <p:nvPr/>
              </p:nvSpPr>
              <p:spPr bwMode="auto">
                <a:xfrm>
                  <a:off x="1425"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02" name="Line 907"/>
                <p:cNvSpPr>
                  <a:spLocks noChangeShapeType="1"/>
                </p:cNvSpPr>
                <p:nvPr/>
              </p:nvSpPr>
              <p:spPr bwMode="auto">
                <a:xfrm>
                  <a:off x="1438"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03" name="Line 908"/>
                <p:cNvSpPr>
                  <a:spLocks noChangeShapeType="1"/>
                </p:cNvSpPr>
                <p:nvPr/>
              </p:nvSpPr>
              <p:spPr bwMode="auto">
                <a:xfrm>
                  <a:off x="1460"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04" name="Line 909"/>
                <p:cNvSpPr>
                  <a:spLocks noChangeShapeType="1"/>
                </p:cNvSpPr>
                <p:nvPr/>
              </p:nvSpPr>
              <p:spPr bwMode="auto">
                <a:xfrm>
                  <a:off x="1473"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05" name="Line 910"/>
                <p:cNvSpPr>
                  <a:spLocks noChangeShapeType="1"/>
                </p:cNvSpPr>
                <p:nvPr/>
              </p:nvSpPr>
              <p:spPr bwMode="auto">
                <a:xfrm>
                  <a:off x="1495"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06" name="Line 911"/>
                <p:cNvSpPr>
                  <a:spLocks noChangeShapeType="1"/>
                </p:cNvSpPr>
                <p:nvPr/>
              </p:nvSpPr>
              <p:spPr bwMode="auto">
                <a:xfrm>
                  <a:off x="1508"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07" name="Line 912"/>
                <p:cNvSpPr>
                  <a:spLocks noChangeShapeType="1"/>
                </p:cNvSpPr>
                <p:nvPr/>
              </p:nvSpPr>
              <p:spPr bwMode="auto">
                <a:xfrm>
                  <a:off x="1531"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08" name="Line 913"/>
                <p:cNvSpPr>
                  <a:spLocks noChangeShapeType="1"/>
                </p:cNvSpPr>
                <p:nvPr/>
              </p:nvSpPr>
              <p:spPr bwMode="auto">
                <a:xfrm>
                  <a:off x="1543"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09" name="Line 914"/>
                <p:cNvSpPr>
                  <a:spLocks noChangeShapeType="1"/>
                </p:cNvSpPr>
                <p:nvPr/>
              </p:nvSpPr>
              <p:spPr bwMode="auto">
                <a:xfrm>
                  <a:off x="1566"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10" name="Line 915"/>
                <p:cNvSpPr>
                  <a:spLocks noChangeShapeType="1"/>
                </p:cNvSpPr>
                <p:nvPr/>
              </p:nvSpPr>
              <p:spPr bwMode="auto">
                <a:xfrm>
                  <a:off x="1579"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11" name="Line 916"/>
                <p:cNvSpPr>
                  <a:spLocks noChangeShapeType="1"/>
                </p:cNvSpPr>
                <p:nvPr/>
              </p:nvSpPr>
              <p:spPr bwMode="auto">
                <a:xfrm>
                  <a:off x="1601"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12" name="Line 917"/>
                <p:cNvSpPr>
                  <a:spLocks noChangeShapeType="1"/>
                </p:cNvSpPr>
                <p:nvPr/>
              </p:nvSpPr>
              <p:spPr bwMode="auto">
                <a:xfrm>
                  <a:off x="1614"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13" name="Line 918"/>
                <p:cNvSpPr>
                  <a:spLocks noChangeShapeType="1"/>
                </p:cNvSpPr>
                <p:nvPr/>
              </p:nvSpPr>
              <p:spPr bwMode="auto">
                <a:xfrm>
                  <a:off x="1636"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14" name="Line 919"/>
                <p:cNvSpPr>
                  <a:spLocks noChangeShapeType="1"/>
                </p:cNvSpPr>
                <p:nvPr/>
              </p:nvSpPr>
              <p:spPr bwMode="auto">
                <a:xfrm>
                  <a:off x="1649"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15" name="Line 920"/>
                <p:cNvSpPr>
                  <a:spLocks noChangeShapeType="1"/>
                </p:cNvSpPr>
                <p:nvPr/>
              </p:nvSpPr>
              <p:spPr bwMode="auto">
                <a:xfrm>
                  <a:off x="167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16" name="Line 921"/>
                <p:cNvSpPr>
                  <a:spLocks noChangeShapeType="1"/>
                </p:cNvSpPr>
                <p:nvPr/>
              </p:nvSpPr>
              <p:spPr bwMode="auto">
                <a:xfrm>
                  <a:off x="168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17" name="Line 922"/>
                <p:cNvSpPr>
                  <a:spLocks noChangeShapeType="1"/>
                </p:cNvSpPr>
                <p:nvPr/>
              </p:nvSpPr>
              <p:spPr bwMode="auto">
                <a:xfrm>
                  <a:off x="1707"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18" name="Line 923"/>
                <p:cNvSpPr>
                  <a:spLocks noChangeShapeType="1"/>
                </p:cNvSpPr>
                <p:nvPr/>
              </p:nvSpPr>
              <p:spPr bwMode="auto">
                <a:xfrm>
                  <a:off x="1720"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19" name="Line 924"/>
                <p:cNvSpPr>
                  <a:spLocks noChangeShapeType="1"/>
                </p:cNvSpPr>
                <p:nvPr/>
              </p:nvSpPr>
              <p:spPr bwMode="auto">
                <a:xfrm>
                  <a:off x="174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20" name="Line 925"/>
                <p:cNvSpPr>
                  <a:spLocks noChangeShapeType="1"/>
                </p:cNvSpPr>
                <p:nvPr/>
              </p:nvSpPr>
              <p:spPr bwMode="auto">
                <a:xfrm>
                  <a:off x="175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21" name="Line 926"/>
                <p:cNvSpPr>
                  <a:spLocks noChangeShapeType="1"/>
                </p:cNvSpPr>
                <p:nvPr/>
              </p:nvSpPr>
              <p:spPr bwMode="auto">
                <a:xfrm>
                  <a:off x="177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22" name="Line 927"/>
                <p:cNvSpPr>
                  <a:spLocks noChangeShapeType="1"/>
                </p:cNvSpPr>
                <p:nvPr/>
              </p:nvSpPr>
              <p:spPr bwMode="auto">
                <a:xfrm>
                  <a:off x="1790"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23" name="Line 928"/>
                <p:cNvSpPr>
                  <a:spLocks noChangeShapeType="1"/>
                </p:cNvSpPr>
                <p:nvPr/>
              </p:nvSpPr>
              <p:spPr bwMode="auto">
                <a:xfrm>
                  <a:off x="1813"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24" name="Line 929"/>
                <p:cNvSpPr>
                  <a:spLocks noChangeShapeType="1"/>
                </p:cNvSpPr>
                <p:nvPr/>
              </p:nvSpPr>
              <p:spPr bwMode="auto">
                <a:xfrm>
                  <a:off x="1826"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25" name="Line 930"/>
                <p:cNvSpPr>
                  <a:spLocks noChangeShapeType="1"/>
                </p:cNvSpPr>
                <p:nvPr/>
              </p:nvSpPr>
              <p:spPr bwMode="auto">
                <a:xfrm>
                  <a:off x="184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26" name="Line 931"/>
                <p:cNvSpPr>
                  <a:spLocks noChangeShapeType="1"/>
                </p:cNvSpPr>
                <p:nvPr/>
              </p:nvSpPr>
              <p:spPr bwMode="auto">
                <a:xfrm>
                  <a:off x="1861"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27" name="Line 932"/>
                <p:cNvSpPr>
                  <a:spLocks noChangeShapeType="1"/>
                </p:cNvSpPr>
                <p:nvPr/>
              </p:nvSpPr>
              <p:spPr bwMode="auto">
                <a:xfrm>
                  <a:off x="1883"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28" name="Line 933"/>
                <p:cNvSpPr>
                  <a:spLocks noChangeShapeType="1"/>
                </p:cNvSpPr>
                <p:nvPr/>
              </p:nvSpPr>
              <p:spPr bwMode="auto">
                <a:xfrm>
                  <a:off x="1896"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29" name="Line 934"/>
                <p:cNvSpPr>
                  <a:spLocks noChangeShapeType="1"/>
                </p:cNvSpPr>
                <p:nvPr/>
              </p:nvSpPr>
              <p:spPr bwMode="auto">
                <a:xfrm>
                  <a:off x="1919"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30" name="Line 935"/>
                <p:cNvSpPr>
                  <a:spLocks noChangeShapeType="1"/>
                </p:cNvSpPr>
                <p:nvPr/>
              </p:nvSpPr>
              <p:spPr bwMode="auto">
                <a:xfrm>
                  <a:off x="1932"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31" name="Line 936"/>
                <p:cNvSpPr>
                  <a:spLocks noChangeShapeType="1"/>
                </p:cNvSpPr>
                <p:nvPr/>
              </p:nvSpPr>
              <p:spPr bwMode="auto">
                <a:xfrm>
                  <a:off x="1954"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32" name="Line 937"/>
                <p:cNvSpPr>
                  <a:spLocks noChangeShapeType="1"/>
                </p:cNvSpPr>
                <p:nvPr/>
              </p:nvSpPr>
              <p:spPr bwMode="auto">
                <a:xfrm>
                  <a:off x="1967"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33" name="Line 938"/>
                <p:cNvSpPr>
                  <a:spLocks noChangeShapeType="1"/>
                </p:cNvSpPr>
                <p:nvPr/>
              </p:nvSpPr>
              <p:spPr bwMode="auto">
                <a:xfrm>
                  <a:off x="1989"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34" name="Line 939"/>
                <p:cNvSpPr>
                  <a:spLocks noChangeShapeType="1"/>
                </p:cNvSpPr>
                <p:nvPr/>
              </p:nvSpPr>
              <p:spPr bwMode="auto">
                <a:xfrm>
                  <a:off x="2002"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35" name="Line 940"/>
                <p:cNvSpPr>
                  <a:spLocks noChangeShapeType="1"/>
                </p:cNvSpPr>
                <p:nvPr/>
              </p:nvSpPr>
              <p:spPr bwMode="auto">
                <a:xfrm>
                  <a:off x="2025"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36" name="Line 941"/>
                <p:cNvSpPr>
                  <a:spLocks noChangeShapeType="1"/>
                </p:cNvSpPr>
                <p:nvPr/>
              </p:nvSpPr>
              <p:spPr bwMode="auto">
                <a:xfrm>
                  <a:off x="2038" y="577"/>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37" name="Line 942"/>
                <p:cNvSpPr>
                  <a:spLocks noChangeShapeType="1"/>
                </p:cNvSpPr>
                <p:nvPr/>
              </p:nvSpPr>
              <p:spPr bwMode="auto">
                <a:xfrm>
                  <a:off x="2060"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38" name="Line 943"/>
                <p:cNvSpPr>
                  <a:spLocks noChangeShapeType="1"/>
                </p:cNvSpPr>
                <p:nvPr/>
              </p:nvSpPr>
              <p:spPr bwMode="auto">
                <a:xfrm>
                  <a:off x="2073"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39" name="Line 944"/>
                <p:cNvSpPr>
                  <a:spLocks noChangeShapeType="1"/>
                </p:cNvSpPr>
                <p:nvPr/>
              </p:nvSpPr>
              <p:spPr bwMode="auto">
                <a:xfrm>
                  <a:off x="2095"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40" name="Line 945"/>
                <p:cNvSpPr>
                  <a:spLocks noChangeShapeType="1"/>
                </p:cNvSpPr>
                <p:nvPr/>
              </p:nvSpPr>
              <p:spPr bwMode="auto">
                <a:xfrm>
                  <a:off x="2108"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41" name="Line 946"/>
                <p:cNvSpPr>
                  <a:spLocks noChangeShapeType="1"/>
                </p:cNvSpPr>
                <p:nvPr/>
              </p:nvSpPr>
              <p:spPr bwMode="auto">
                <a:xfrm>
                  <a:off x="2130"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42" name="Line 947"/>
                <p:cNvSpPr>
                  <a:spLocks noChangeShapeType="1"/>
                </p:cNvSpPr>
                <p:nvPr/>
              </p:nvSpPr>
              <p:spPr bwMode="auto">
                <a:xfrm>
                  <a:off x="2143"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43" name="Line 948"/>
                <p:cNvSpPr>
                  <a:spLocks noChangeShapeType="1"/>
                </p:cNvSpPr>
                <p:nvPr/>
              </p:nvSpPr>
              <p:spPr bwMode="auto">
                <a:xfrm>
                  <a:off x="2166"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44" name="Line 949"/>
                <p:cNvSpPr>
                  <a:spLocks noChangeShapeType="1"/>
                </p:cNvSpPr>
                <p:nvPr/>
              </p:nvSpPr>
              <p:spPr bwMode="auto">
                <a:xfrm>
                  <a:off x="2179"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45" name="Line 950"/>
                <p:cNvSpPr>
                  <a:spLocks noChangeShapeType="1"/>
                </p:cNvSpPr>
                <p:nvPr/>
              </p:nvSpPr>
              <p:spPr bwMode="auto">
                <a:xfrm>
                  <a:off x="2201"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46" name="Line 951"/>
                <p:cNvSpPr>
                  <a:spLocks noChangeShapeType="1"/>
                </p:cNvSpPr>
                <p:nvPr/>
              </p:nvSpPr>
              <p:spPr bwMode="auto">
                <a:xfrm>
                  <a:off x="2214"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47" name="Line 952"/>
                <p:cNvSpPr>
                  <a:spLocks noChangeShapeType="1"/>
                </p:cNvSpPr>
                <p:nvPr/>
              </p:nvSpPr>
              <p:spPr bwMode="auto">
                <a:xfrm>
                  <a:off x="2236"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48" name="Line 953"/>
                <p:cNvSpPr>
                  <a:spLocks noChangeShapeType="1"/>
                </p:cNvSpPr>
                <p:nvPr/>
              </p:nvSpPr>
              <p:spPr bwMode="auto">
                <a:xfrm>
                  <a:off x="2249"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49" name="Line 954"/>
                <p:cNvSpPr>
                  <a:spLocks noChangeShapeType="1"/>
                </p:cNvSpPr>
                <p:nvPr/>
              </p:nvSpPr>
              <p:spPr bwMode="auto">
                <a:xfrm>
                  <a:off x="227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50" name="Line 955"/>
                <p:cNvSpPr>
                  <a:spLocks noChangeShapeType="1"/>
                </p:cNvSpPr>
                <p:nvPr/>
              </p:nvSpPr>
              <p:spPr bwMode="auto">
                <a:xfrm>
                  <a:off x="228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51" name="Line 956"/>
                <p:cNvSpPr>
                  <a:spLocks noChangeShapeType="1"/>
                </p:cNvSpPr>
                <p:nvPr/>
              </p:nvSpPr>
              <p:spPr bwMode="auto">
                <a:xfrm>
                  <a:off x="2307"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52" name="Line 957"/>
                <p:cNvSpPr>
                  <a:spLocks noChangeShapeType="1"/>
                </p:cNvSpPr>
                <p:nvPr/>
              </p:nvSpPr>
              <p:spPr bwMode="auto">
                <a:xfrm>
                  <a:off x="2320"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53" name="Line 958"/>
                <p:cNvSpPr>
                  <a:spLocks noChangeShapeType="1"/>
                </p:cNvSpPr>
                <p:nvPr/>
              </p:nvSpPr>
              <p:spPr bwMode="auto">
                <a:xfrm>
                  <a:off x="2342"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54" name="Line 959"/>
                <p:cNvSpPr>
                  <a:spLocks noChangeShapeType="1"/>
                </p:cNvSpPr>
                <p:nvPr/>
              </p:nvSpPr>
              <p:spPr bwMode="auto">
                <a:xfrm>
                  <a:off x="2355"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55" name="Line 960"/>
                <p:cNvSpPr>
                  <a:spLocks noChangeShapeType="1"/>
                </p:cNvSpPr>
                <p:nvPr/>
              </p:nvSpPr>
              <p:spPr bwMode="auto">
                <a:xfrm>
                  <a:off x="237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56" name="Line 961"/>
                <p:cNvSpPr>
                  <a:spLocks noChangeShapeType="1"/>
                </p:cNvSpPr>
                <p:nvPr/>
              </p:nvSpPr>
              <p:spPr bwMode="auto">
                <a:xfrm>
                  <a:off x="2390"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57" name="Line 962"/>
                <p:cNvSpPr>
                  <a:spLocks noChangeShapeType="1"/>
                </p:cNvSpPr>
                <p:nvPr/>
              </p:nvSpPr>
              <p:spPr bwMode="auto">
                <a:xfrm>
                  <a:off x="2413"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58" name="Line 963"/>
                <p:cNvSpPr>
                  <a:spLocks noChangeShapeType="1"/>
                </p:cNvSpPr>
                <p:nvPr/>
              </p:nvSpPr>
              <p:spPr bwMode="auto">
                <a:xfrm>
                  <a:off x="2426"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59" name="Line 964"/>
                <p:cNvSpPr>
                  <a:spLocks noChangeShapeType="1"/>
                </p:cNvSpPr>
                <p:nvPr/>
              </p:nvSpPr>
              <p:spPr bwMode="auto">
                <a:xfrm>
                  <a:off x="2448"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60" name="Line 965"/>
                <p:cNvSpPr>
                  <a:spLocks noChangeShapeType="1"/>
                </p:cNvSpPr>
                <p:nvPr/>
              </p:nvSpPr>
              <p:spPr bwMode="auto">
                <a:xfrm>
                  <a:off x="2461" y="577"/>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61" name="Line 966"/>
                <p:cNvSpPr>
                  <a:spLocks noChangeShapeType="1"/>
                </p:cNvSpPr>
                <p:nvPr/>
              </p:nvSpPr>
              <p:spPr bwMode="auto">
                <a:xfrm>
                  <a:off x="2483" y="577"/>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63" name="Line 968"/>
                <p:cNvSpPr>
                  <a:spLocks noChangeShapeType="1"/>
                </p:cNvSpPr>
                <p:nvPr/>
              </p:nvSpPr>
              <p:spPr bwMode="auto">
                <a:xfrm flipH="1">
                  <a:off x="411" y="373"/>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64" name="Line 969"/>
                <p:cNvSpPr>
                  <a:spLocks noChangeShapeType="1"/>
                </p:cNvSpPr>
                <p:nvPr/>
              </p:nvSpPr>
              <p:spPr bwMode="auto">
                <a:xfrm>
                  <a:off x="2485" y="373"/>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65" name="Line 970"/>
                <p:cNvSpPr>
                  <a:spLocks noChangeShapeType="1"/>
                </p:cNvSpPr>
                <p:nvPr/>
              </p:nvSpPr>
              <p:spPr bwMode="auto">
                <a:xfrm>
                  <a:off x="449"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66" name="Line 971"/>
                <p:cNvSpPr>
                  <a:spLocks noChangeShapeType="1"/>
                </p:cNvSpPr>
                <p:nvPr/>
              </p:nvSpPr>
              <p:spPr bwMode="auto">
                <a:xfrm>
                  <a:off x="47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67" name="Line 972"/>
                <p:cNvSpPr>
                  <a:spLocks noChangeShapeType="1"/>
                </p:cNvSpPr>
                <p:nvPr/>
              </p:nvSpPr>
              <p:spPr bwMode="auto">
                <a:xfrm>
                  <a:off x="48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68" name="Line 973"/>
                <p:cNvSpPr>
                  <a:spLocks noChangeShapeType="1"/>
                </p:cNvSpPr>
                <p:nvPr/>
              </p:nvSpPr>
              <p:spPr bwMode="auto">
                <a:xfrm>
                  <a:off x="507"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69" name="Line 974"/>
                <p:cNvSpPr>
                  <a:spLocks noChangeShapeType="1"/>
                </p:cNvSpPr>
                <p:nvPr/>
              </p:nvSpPr>
              <p:spPr bwMode="auto">
                <a:xfrm>
                  <a:off x="520"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70" name="Line 975"/>
                <p:cNvSpPr>
                  <a:spLocks noChangeShapeType="1"/>
                </p:cNvSpPr>
                <p:nvPr/>
              </p:nvSpPr>
              <p:spPr bwMode="auto">
                <a:xfrm>
                  <a:off x="54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71" name="Line 976"/>
                <p:cNvSpPr>
                  <a:spLocks noChangeShapeType="1"/>
                </p:cNvSpPr>
                <p:nvPr/>
              </p:nvSpPr>
              <p:spPr bwMode="auto">
                <a:xfrm>
                  <a:off x="55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72" name="Line 977"/>
                <p:cNvSpPr>
                  <a:spLocks noChangeShapeType="1"/>
                </p:cNvSpPr>
                <p:nvPr/>
              </p:nvSpPr>
              <p:spPr bwMode="auto">
                <a:xfrm>
                  <a:off x="57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73" name="Line 978"/>
                <p:cNvSpPr>
                  <a:spLocks noChangeShapeType="1"/>
                </p:cNvSpPr>
                <p:nvPr/>
              </p:nvSpPr>
              <p:spPr bwMode="auto">
                <a:xfrm>
                  <a:off x="591" y="373"/>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74" name="Line 979"/>
                <p:cNvSpPr>
                  <a:spLocks noChangeShapeType="1"/>
                </p:cNvSpPr>
                <p:nvPr/>
              </p:nvSpPr>
              <p:spPr bwMode="auto">
                <a:xfrm>
                  <a:off x="613"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75" name="Line 980"/>
                <p:cNvSpPr>
                  <a:spLocks noChangeShapeType="1"/>
                </p:cNvSpPr>
                <p:nvPr/>
              </p:nvSpPr>
              <p:spPr bwMode="auto">
                <a:xfrm>
                  <a:off x="626"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76" name="Line 981"/>
                <p:cNvSpPr>
                  <a:spLocks noChangeShapeType="1"/>
                </p:cNvSpPr>
                <p:nvPr/>
              </p:nvSpPr>
              <p:spPr bwMode="auto">
                <a:xfrm>
                  <a:off x="64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77" name="Line 982"/>
                <p:cNvSpPr>
                  <a:spLocks noChangeShapeType="1"/>
                </p:cNvSpPr>
                <p:nvPr/>
              </p:nvSpPr>
              <p:spPr bwMode="auto">
                <a:xfrm>
                  <a:off x="661"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78" name="Line 983"/>
                <p:cNvSpPr>
                  <a:spLocks noChangeShapeType="1"/>
                </p:cNvSpPr>
                <p:nvPr/>
              </p:nvSpPr>
              <p:spPr bwMode="auto">
                <a:xfrm>
                  <a:off x="684" y="373"/>
                  <a:ext cx="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79" name="Line 984"/>
                <p:cNvSpPr>
                  <a:spLocks noChangeShapeType="1"/>
                </p:cNvSpPr>
                <p:nvPr/>
              </p:nvSpPr>
              <p:spPr bwMode="auto">
                <a:xfrm>
                  <a:off x="696"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80" name="Line 985"/>
                <p:cNvSpPr>
                  <a:spLocks noChangeShapeType="1"/>
                </p:cNvSpPr>
                <p:nvPr/>
              </p:nvSpPr>
              <p:spPr bwMode="auto">
                <a:xfrm>
                  <a:off x="719"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81" name="Line 986"/>
                <p:cNvSpPr>
                  <a:spLocks noChangeShapeType="1"/>
                </p:cNvSpPr>
                <p:nvPr/>
              </p:nvSpPr>
              <p:spPr bwMode="auto">
                <a:xfrm>
                  <a:off x="732"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82" name="Line 987"/>
                <p:cNvSpPr>
                  <a:spLocks noChangeShapeType="1"/>
                </p:cNvSpPr>
                <p:nvPr/>
              </p:nvSpPr>
              <p:spPr bwMode="auto">
                <a:xfrm>
                  <a:off x="754"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83" name="Line 988"/>
                <p:cNvSpPr>
                  <a:spLocks noChangeShapeType="1"/>
                </p:cNvSpPr>
                <p:nvPr/>
              </p:nvSpPr>
              <p:spPr bwMode="auto">
                <a:xfrm>
                  <a:off x="767"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84" name="Line 989"/>
                <p:cNvSpPr>
                  <a:spLocks noChangeShapeType="1"/>
                </p:cNvSpPr>
                <p:nvPr/>
              </p:nvSpPr>
              <p:spPr bwMode="auto">
                <a:xfrm>
                  <a:off x="789"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85" name="Line 990"/>
                <p:cNvSpPr>
                  <a:spLocks noChangeShapeType="1"/>
                </p:cNvSpPr>
                <p:nvPr/>
              </p:nvSpPr>
              <p:spPr bwMode="auto">
                <a:xfrm>
                  <a:off x="802"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86" name="Line 991"/>
                <p:cNvSpPr>
                  <a:spLocks noChangeShapeType="1"/>
                </p:cNvSpPr>
                <p:nvPr/>
              </p:nvSpPr>
              <p:spPr bwMode="auto">
                <a:xfrm>
                  <a:off x="825"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87" name="Line 992"/>
                <p:cNvSpPr>
                  <a:spLocks noChangeShapeType="1"/>
                </p:cNvSpPr>
                <p:nvPr/>
              </p:nvSpPr>
              <p:spPr bwMode="auto">
                <a:xfrm>
                  <a:off x="838"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88" name="Line 993"/>
                <p:cNvSpPr>
                  <a:spLocks noChangeShapeType="1"/>
                </p:cNvSpPr>
                <p:nvPr/>
              </p:nvSpPr>
              <p:spPr bwMode="auto">
                <a:xfrm>
                  <a:off x="860"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89" name="Line 994"/>
                <p:cNvSpPr>
                  <a:spLocks noChangeShapeType="1"/>
                </p:cNvSpPr>
                <p:nvPr/>
              </p:nvSpPr>
              <p:spPr bwMode="auto">
                <a:xfrm>
                  <a:off x="873"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90" name="Line 995"/>
                <p:cNvSpPr>
                  <a:spLocks noChangeShapeType="1"/>
                </p:cNvSpPr>
                <p:nvPr/>
              </p:nvSpPr>
              <p:spPr bwMode="auto">
                <a:xfrm>
                  <a:off x="895"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91" name="Line 996"/>
                <p:cNvSpPr>
                  <a:spLocks noChangeShapeType="1"/>
                </p:cNvSpPr>
                <p:nvPr/>
              </p:nvSpPr>
              <p:spPr bwMode="auto">
                <a:xfrm>
                  <a:off x="908"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92" name="Line 997"/>
                <p:cNvSpPr>
                  <a:spLocks noChangeShapeType="1"/>
                </p:cNvSpPr>
                <p:nvPr/>
              </p:nvSpPr>
              <p:spPr bwMode="auto">
                <a:xfrm>
                  <a:off x="931"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93" name="Line 998"/>
                <p:cNvSpPr>
                  <a:spLocks noChangeShapeType="1"/>
                </p:cNvSpPr>
                <p:nvPr/>
              </p:nvSpPr>
              <p:spPr bwMode="auto">
                <a:xfrm>
                  <a:off x="943"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94" name="Line 999"/>
                <p:cNvSpPr>
                  <a:spLocks noChangeShapeType="1"/>
                </p:cNvSpPr>
                <p:nvPr/>
              </p:nvSpPr>
              <p:spPr bwMode="auto">
                <a:xfrm>
                  <a:off x="966"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95" name="Line 1000"/>
                <p:cNvSpPr>
                  <a:spLocks noChangeShapeType="1"/>
                </p:cNvSpPr>
                <p:nvPr/>
              </p:nvSpPr>
              <p:spPr bwMode="auto">
                <a:xfrm>
                  <a:off x="979"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96" name="Line 1001"/>
                <p:cNvSpPr>
                  <a:spLocks noChangeShapeType="1"/>
                </p:cNvSpPr>
                <p:nvPr/>
              </p:nvSpPr>
              <p:spPr bwMode="auto">
                <a:xfrm>
                  <a:off x="1001"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97" name="Line 1002"/>
                <p:cNvSpPr>
                  <a:spLocks noChangeShapeType="1"/>
                </p:cNvSpPr>
                <p:nvPr/>
              </p:nvSpPr>
              <p:spPr bwMode="auto">
                <a:xfrm>
                  <a:off x="1014"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98" name="Line 1003"/>
                <p:cNvSpPr>
                  <a:spLocks noChangeShapeType="1"/>
                </p:cNvSpPr>
                <p:nvPr/>
              </p:nvSpPr>
              <p:spPr bwMode="auto">
                <a:xfrm>
                  <a:off x="1036"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99" name="Line 1004"/>
                <p:cNvSpPr>
                  <a:spLocks noChangeShapeType="1"/>
                </p:cNvSpPr>
                <p:nvPr/>
              </p:nvSpPr>
              <p:spPr bwMode="auto">
                <a:xfrm>
                  <a:off x="1049"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00" name="Line 1005"/>
                <p:cNvSpPr>
                  <a:spLocks noChangeShapeType="1"/>
                </p:cNvSpPr>
                <p:nvPr/>
              </p:nvSpPr>
              <p:spPr bwMode="auto">
                <a:xfrm>
                  <a:off x="107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01" name="Line 1006"/>
                <p:cNvSpPr>
                  <a:spLocks noChangeShapeType="1"/>
                </p:cNvSpPr>
                <p:nvPr/>
              </p:nvSpPr>
              <p:spPr bwMode="auto">
                <a:xfrm>
                  <a:off x="108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02" name="Line 1007"/>
                <p:cNvSpPr>
                  <a:spLocks noChangeShapeType="1"/>
                </p:cNvSpPr>
                <p:nvPr/>
              </p:nvSpPr>
              <p:spPr bwMode="auto">
                <a:xfrm>
                  <a:off x="1107"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03" name="Line 1008"/>
                <p:cNvSpPr>
                  <a:spLocks noChangeShapeType="1"/>
                </p:cNvSpPr>
                <p:nvPr/>
              </p:nvSpPr>
              <p:spPr bwMode="auto">
                <a:xfrm>
                  <a:off x="1120"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04" name="Line 1009"/>
                <p:cNvSpPr>
                  <a:spLocks noChangeShapeType="1"/>
                </p:cNvSpPr>
                <p:nvPr/>
              </p:nvSpPr>
              <p:spPr bwMode="auto">
                <a:xfrm>
                  <a:off x="114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0" name="Group 1211"/>
              <p:cNvGrpSpPr>
                <a:grpSpLocks/>
              </p:cNvGrpSpPr>
              <p:nvPr/>
            </p:nvGrpSpPr>
            <p:grpSpPr bwMode="auto">
              <a:xfrm>
                <a:off x="-15" y="84"/>
                <a:ext cx="2538" cy="2160"/>
                <a:chOff x="-15" y="84"/>
                <a:chExt cx="2538" cy="2160"/>
              </a:xfrm>
            </p:grpSpPr>
            <p:sp>
              <p:nvSpPr>
                <p:cNvPr id="3005" name="Line 1011"/>
                <p:cNvSpPr>
                  <a:spLocks noChangeShapeType="1"/>
                </p:cNvSpPr>
                <p:nvPr/>
              </p:nvSpPr>
              <p:spPr bwMode="auto">
                <a:xfrm>
                  <a:off x="115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06" name="Line 1012"/>
                <p:cNvSpPr>
                  <a:spLocks noChangeShapeType="1"/>
                </p:cNvSpPr>
                <p:nvPr/>
              </p:nvSpPr>
              <p:spPr bwMode="auto">
                <a:xfrm>
                  <a:off x="117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07" name="Line 1013"/>
                <p:cNvSpPr>
                  <a:spLocks noChangeShapeType="1"/>
                </p:cNvSpPr>
                <p:nvPr/>
              </p:nvSpPr>
              <p:spPr bwMode="auto">
                <a:xfrm>
                  <a:off x="1191" y="373"/>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08" name="Line 1014"/>
                <p:cNvSpPr>
                  <a:spLocks noChangeShapeType="1"/>
                </p:cNvSpPr>
                <p:nvPr/>
              </p:nvSpPr>
              <p:spPr bwMode="auto">
                <a:xfrm>
                  <a:off x="1213"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09" name="Line 1015"/>
                <p:cNvSpPr>
                  <a:spLocks noChangeShapeType="1"/>
                </p:cNvSpPr>
                <p:nvPr/>
              </p:nvSpPr>
              <p:spPr bwMode="auto">
                <a:xfrm>
                  <a:off x="1226"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10" name="Line 1016"/>
                <p:cNvSpPr>
                  <a:spLocks noChangeShapeType="1"/>
                </p:cNvSpPr>
                <p:nvPr/>
              </p:nvSpPr>
              <p:spPr bwMode="auto">
                <a:xfrm>
                  <a:off x="124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11" name="Line 1017"/>
                <p:cNvSpPr>
                  <a:spLocks noChangeShapeType="1"/>
                </p:cNvSpPr>
                <p:nvPr/>
              </p:nvSpPr>
              <p:spPr bwMode="auto">
                <a:xfrm>
                  <a:off x="1261"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12" name="Line 1018"/>
                <p:cNvSpPr>
                  <a:spLocks noChangeShapeType="1"/>
                </p:cNvSpPr>
                <p:nvPr/>
              </p:nvSpPr>
              <p:spPr bwMode="auto">
                <a:xfrm>
                  <a:off x="1283"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13" name="Line 1019"/>
                <p:cNvSpPr>
                  <a:spLocks noChangeShapeType="1"/>
                </p:cNvSpPr>
                <p:nvPr/>
              </p:nvSpPr>
              <p:spPr bwMode="auto">
                <a:xfrm>
                  <a:off x="1296"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14" name="Line 1020"/>
                <p:cNvSpPr>
                  <a:spLocks noChangeShapeType="1"/>
                </p:cNvSpPr>
                <p:nvPr/>
              </p:nvSpPr>
              <p:spPr bwMode="auto">
                <a:xfrm>
                  <a:off x="1319"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15" name="Line 1021"/>
                <p:cNvSpPr>
                  <a:spLocks noChangeShapeType="1"/>
                </p:cNvSpPr>
                <p:nvPr/>
              </p:nvSpPr>
              <p:spPr bwMode="auto">
                <a:xfrm>
                  <a:off x="1332"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16" name="Line 1022"/>
                <p:cNvSpPr>
                  <a:spLocks noChangeShapeType="1"/>
                </p:cNvSpPr>
                <p:nvPr/>
              </p:nvSpPr>
              <p:spPr bwMode="auto">
                <a:xfrm>
                  <a:off x="1354"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17" name="Line 1023"/>
                <p:cNvSpPr>
                  <a:spLocks noChangeShapeType="1"/>
                </p:cNvSpPr>
                <p:nvPr/>
              </p:nvSpPr>
              <p:spPr bwMode="auto">
                <a:xfrm>
                  <a:off x="1367"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18" name="Line 1024"/>
                <p:cNvSpPr>
                  <a:spLocks noChangeShapeType="1"/>
                </p:cNvSpPr>
                <p:nvPr/>
              </p:nvSpPr>
              <p:spPr bwMode="auto">
                <a:xfrm>
                  <a:off x="1389"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19" name="Line 1025"/>
                <p:cNvSpPr>
                  <a:spLocks noChangeShapeType="1"/>
                </p:cNvSpPr>
                <p:nvPr/>
              </p:nvSpPr>
              <p:spPr bwMode="auto">
                <a:xfrm>
                  <a:off x="1402"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20" name="Line 1026"/>
                <p:cNvSpPr>
                  <a:spLocks noChangeShapeType="1"/>
                </p:cNvSpPr>
                <p:nvPr/>
              </p:nvSpPr>
              <p:spPr bwMode="auto">
                <a:xfrm>
                  <a:off x="1425"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21" name="Line 1027"/>
                <p:cNvSpPr>
                  <a:spLocks noChangeShapeType="1"/>
                </p:cNvSpPr>
                <p:nvPr/>
              </p:nvSpPr>
              <p:spPr bwMode="auto">
                <a:xfrm>
                  <a:off x="1438"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22" name="Line 1028"/>
                <p:cNvSpPr>
                  <a:spLocks noChangeShapeType="1"/>
                </p:cNvSpPr>
                <p:nvPr/>
              </p:nvSpPr>
              <p:spPr bwMode="auto">
                <a:xfrm>
                  <a:off x="1460"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23" name="Line 1029"/>
                <p:cNvSpPr>
                  <a:spLocks noChangeShapeType="1"/>
                </p:cNvSpPr>
                <p:nvPr/>
              </p:nvSpPr>
              <p:spPr bwMode="auto">
                <a:xfrm>
                  <a:off x="1473"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24" name="Line 1030"/>
                <p:cNvSpPr>
                  <a:spLocks noChangeShapeType="1"/>
                </p:cNvSpPr>
                <p:nvPr/>
              </p:nvSpPr>
              <p:spPr bwMode="auto">
                <a:xfrm>
                  <a:off x="1495"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25" name="Line 1031"/>
                <p:cNvSpPr>
                  <a:spLocks noChangeShapeType="1"/>
                </p:cNvSpPr>
                <p:nvPr/>
              </p:nvSpPr>
              <p:spPr bwMode="auto">
                <a:xfrm>
                  <a:off x="1508"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26" name="Line 1032"/>
                <p:cNvSpPr>
                  <a:spLocks noChangeShapeType="1"/>
                </p:cNvSpPr>
                <p:nvPr/>
              </p:nvSpPr>
              <p:spPr bwMode="auto">
                <a:xfrm>
                  <a:off x="1531"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27" name="Line 1033"/>
                <p:cNvSpPr>
                  <a:spLocks noChangeShapeType="1"/>
                </p:cNvSpPr>
                <p:nvPr/>
              </p:nvSpPr>
              <p:spPr bwMode="auto">
                <a:xfrm>
                  <a:off x="1543"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28" name="Line 1034"/>
                <p:cNvSpPr>
                  <a:spLocks noChangeShapeType="1"/>
                </p:cNvSpPr>
                <p:nvPr/>
              </p:nvSpPr>
              <p:spPr bwMode="auto">
                <a:xfrm>
                  <a:off x="1566"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29" name="Line 1035"/>
                <p:cNvSpPr>
                  <a:spLocks noChangeShapeType="1"/>
                </p:cNvSpPr>
                <p:nvPr/>
              </p:nvSpPr>
              <p:spPr bwMode="auto">
                <a:xfrm>
                  <a:off x="1579"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30" name="Line 1036"/>
                <p:cNvSpPr>
                  <a:spLocks noChangeShapeType="1"/>
                </p:cNvSpPr>
                <p:nvPr/>
              </p:nvSpPr>
              <p:spPr bwMode="auto">
                <a:xfrm>
                  <a:off x="1601"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31" name="Line 1037"/>
                <p:cNvSpPr>
                  <a:spLocks noChangeShapeType="1"/>
                </p:cNvSpPr>
                <p:nvPr/>
              </p:nvSpPr>
              <p:spPr bwMode="auto">
                <a:xfrm>
                  <a:off x="1614"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32" name="Line 1038"/>
                <p:cNvSpPr>
                  <a:spLocks noChangeShapeType="1"/>
                </p:cNvSpPr>
                <p:nvPr/>
              </p:nvSpPr>
              <p:spPr bwMode="auto">
                <a:xfrm>
                  <a:off x="1636"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33" name="Line 1039"/>
                <p:cNvSpPr>
                  <a:spLocks noChangeShapeType="1"/>
                </p:cNvSpPr>
                <p:nvPr/>
              </p:nvSpPr>
              <p:spPr bwMode="auto">
                <a:xfrm>
                  <a:off x="1649"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34" name="Line 1040"/>
                <p:cNvSpPr>
                  <a:spLocks noChangeShapeType="1"/>
                </p:cNvSpPr>
                <p:nvPr/>
              </p:nvSpPr>
              <p:spPr bwMode="auto">
                <a:xfrm>
                  <a:off x="167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35" name="Line 1041"/>
                <p:cNvSpPr>
                  <a:spLocks noChangeShapeType="1"/>
                </p:cNvSpPr>
                <p:nvPr/>
              </p:nvSpPr>
              <p:spPr bwMode="auto">
                <a:xfrm>
                  <a:off x="168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36" name="Line 1042"/>
                <p:cNvSpPr>
                  <a:spLocks noChangeShapeType="1"/>
                </p:cNvSpPr>
                <p:nvPr/>
              </p:nvSpPr>
              <p:spPr bwMode="auto">
                <a:xfrm>
                  <a:off x="1707"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37" name="Line 1043"/>
                <p:cNvSpPr>
                  <a:spLocks noChangeShapeType="1"/>
                </p:cNvSpPr>
                <p:nvPr/>
              </p:nvSpPr>
              <p:spPr bwMode="auto">
                <a:xfrm>
                  <a:off x="1720"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38" name="Line 1044"/>
                <p:cNvSpPr>
                  <a:spLocks noChangeShapeType="1"/>
                </p:cNvSpPr>
                <p:nvPr/>
              </p:nvSpPr>
              <p:spPr bwMode="auto">
                <a:xfrm>
                  <a:off x="174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39" name="Line 1045"/>
                <p:cNvSpPr>
                  <a:spLocks noChangeShapeType="1"/>
                </p:cNvSpPr>
                <p:nvPr/>
              </p:nvSpPr>
              <p:spPr bwMode="auto">
                <a:xfrm>
                  <a:off x="175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40" name="Line 1046"/>
                <p:cNvSpPr>
                  <a:spLocks noChangeShapeType="1"/>
                </p:cNvSpPr>
                <p:nvPr/>
              </p:nvSpPr>
              <p:spPr bwMode="auto">
                <a:xfrm>
                  <a:off x="177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41" name="Line 1047"/>
                <p:cNvSpPr>
                  <a:spLocks noChangeShapeType="1"/>
                </p:cNvSpPr>
                <p:nvPr/>
              </p:nvSpPr>
              <p:spPr bwMode="auto">
                <a:xfrm>
                  <a:off x="1790"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42" name="Line 1048"/>
                <p:cNvSpPr>
                  <a:spLocks noChangeShapeType="1"/>
                </p:cNvSpPr>
                <p:nvPr/>
              </p:nvSpPr>
              <p:spPr bwMode="auto">
                <a:xfrm>
                  <a:off x="1813"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43" name="Line 1049"/>
                <p:cNvSpPr>
                  <a:spLocks noChangeShapeType="1"/>
                </p:cNvSpPr>
                <p:nvPr/>
              </p:nvSpPr>
              <p:spPr bwMode="auto">
                <a:xfrm>
                  <a:off x="1826"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44" name="Line 1050"/>
                <p:cNvSpPr>
                  <a:spLocks noChangeShapeType="1"/>
                </p:cNvSpPr>
                <p:nvPr/>
              </p:nvSpPr>
              <p:spPr bwMode="auto">
                <a:xfrm>
                  <a:off x="184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45" name="Line 1051"/>
                <p:cNvSpPr>
                  <a:spLocks noChangeShapeType="1"/>
                </p:cNvSpPr>
                <p:nvPr/>
              </p:nvSpPr>
              <p:spPr bwMode="auto">
                <a:xfrm>
                  <a:off x="1861"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46" name="Line 1052"/>
                <p:cNvSpPr>
                  <a:spLocks noChangeShapeType="1"/>
                </p:cNvSpPr>
                <p:nvPr/>
              </p:nvSpPr>
              <p:spPr bwMode="auto">
                <a:xfrm>
                  <a:off x="1883"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47" name="Line 1053"/>
                <p:cNvSpPr>
                  <a:spLocks noChangeShapeType="1"/>
                </p:cNvSpPr>
                <p:nvPr/>
              </p:nvSpPr>
              <p:spPr bwMode="auto">
                <a:xfrm>
                  <a:off x="1896"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48" name="Line 1054"/>
                <p:cNvSpPr>
                  <a:spLocks noChangeShapeType="1"/>
                </p:cNvSpPr>
                <p:nvPr/>
              </p:nvSpPr>
              <p:spPr bwMode="auto">
                <a:xfrm>
                  <a:off x="1919"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49" name="Line 1055"/>
                <p:cNvSpPr>
                  <a:spLocks noChangeShapeType="1"/>
                </p:cNvSpPr>
                <p:nvPr/>
              </p:nvSpPr>
              <p:spPr bwMode="auto">
                <a:xfrm>
                  <a:off x="1932"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50" name="Line 1056"/>
                <p:cNvSpPr>
                  <a:spLocks noChangeShapeType="1"/>
                </p:cNvSpPr>
                <p:nvPr/>
              </p:nvSpPr>
              <p:spPr bwMode="auto">
                <a:xfrm>
                  <a:off x="1954"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51" name="Line 1057"/>
                <p:cNvSpPr>
                  <a:spLocks noChangeShapeType="1"/>
                </p:cNvSpPr>
                <p:nvPr/>
              </p:nvSpPr>
              <p:spPr bwMode="auto">
                <a:xfrm>
                  <a:off x="1967"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52" name="Line 1058"/>
                <p:cNvSpPr>
                  <a:spLocks noChangeShapeType="1"/>
                </p:cNvSpPr>
                <p:nvPr/>
              </p:nvSpPr>
              <p:spPr bwMode="auto">
                <a:xfrm>
                  <a:off x="1989"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53" name="Line 1059"/>
                <p:cNvSpPr>
                  <a:spLocks noChangeShapeType="1"/>
                </p:cNvSpPr>
                <p:nvPr/>
              </p:nvSpPr>
              <p:spPr bwMode="auto">
                <a:xfrm>
                  <a:off x="2002"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54" name="Line 1060"/>
                <p:cNvSpPr>
                  <a:spLocks noChangeShapeType="1"/>
                </p:cNvSpPr>
                <p:nvPr/>
              </p:nvSpPr>
              <p:spPr bwMode="auto">
                <a:xfrm>
                  <a:off x="2025"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55" name="Line 1061"/>
                <p:cNvSpPr>
                  <a:spLocks noChangeShapeType="1"/>
                </p:cNvSpPr>
                <p:nvPr/>
              </p:nvSpPr>
              <p:spPr bwMode="auto">
                <a:xfrm>
                  <a:off x="2038" y="373"/>
                  <a:ext cx="10"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56" name="Line 1062"/>
                <p:cNvSpPr>
                  <a:spLocks noChangeShapeType="1"/>
                </p:cNvSpPr>
                <p:nvPr/>
              </p:nvSpPr>
              <p:spPr bwMode="auto">
                <a:xfrm>
                  <a:off x="2060"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57" name="Line 1063"/>
                <p:cNvSpPr>
                  <a:spLocks noChangeShapeType="1"/>
                </p:cNvSpPr>
                <p:nvPr/>
              </p:nvSpPr>
              <p:spPr bwMode="auto">
                <a:xfrm>
                  <a:off x="2073"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58" name="Line 1064"/>
                <p:cNvSpPr>
                  <a:spLocks noChangeShapeType="1"/>
                </p:cNvSpPr>
                <p:nvPr/>
              </p:nvSpPr>
              <p:spPr bwMode="auto">
                <a:xfrm>
                  <a:off x="2095"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59" name="Line 1065"/>
                <p:cNvSpPr>
                  <a:spLocks noChangeShapeType="1"/>
                </p:cNvSpPr>
                <p:nvPr/>
              </p:nvSpPr>
              <p:spPr bwMode="auto">
                <a:xfrm>
                  <a:off x="2108"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60" name="Line 1066"/>
                <p:cNvSpPr>
                  <a:spLocks noChangeShapeType="1"/>
                </p:cNvSpPr>
                <p:nvPr/>
              </p:nvSpPr>
              <p:spPr bwMode="auto">
                <a:xfrm>
                  <a:off x="2130"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61" name="Line 1067"/>
                <p:cNvSpPr>
                  <a:spLocks noChangeShapeType="1"/>
                </p:cNvSpPr>
                <p:nvPr/>
              </p:nvSpPr>
              <p:spPr bwMode="auto">
                <a:xfrm>
                  <a:off x="2143"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62" name="Line 1068"/>
                <p:cNvSpPr>
                  <a:spLocks noChangeShapeType="1"/>
                </p:cNvSpPr>
                <p:nvPr/>
              </p:nvSpPr>
              <p:spPr bwMode="auto">
                <a:xfrm>
                  <a:off x="2166"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63" name="Line 1069"/>
                <p:cNvSpPr>
                  <a:spLocks noChangeShapeType="1"/>
                </p:cNvSpPr>
                <p:nvPr/>
              </p:nvSpPr>
              <p:spPr bwMode="auto">
                <a:xfrm>
                  <a:off x="2179"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64" name="Line 1070"/>
                <p:cNvSpPr>
                  <a:spLocks noChangeShapeType="1"/>
                </p:cNvSpPr>
                <p:nvPr/>
              </p:nvSpPr>
              <p:spPr bwMode="auto">
                <a:xfrm>
                  <a:off x="2201"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65" name="Line 1071"/>
                <p:cNvSpPr>
                  <a:spLocks noChangeShapeType="1"/>
                </p:cNvSpPr>
                <p:nvPr/>
              </p:nvSpPr>
              <p:spPr bwMode="auto">
                <a:xfrm>
                  <a:off x="2214"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66" name="Line 1072"/>
                <p:cNvSpPr>
                  <a:spLocks noChangeShapeType="1"/>
                </p:cNvSpPr>
                <p:nvPr/>
              </p:nvSpPr>
              <p:spPr bwMode="auto">
                <a:xfrm>
                  <a:off x="2236"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67" name="Line 1073"/>
                <p:cNvSpPr>
                  <a:spLocks noChangeShapeType="1"/>
                </p:cNvSpPr>
                <p:nvPr/>
              </p:nvSpPr>
              <p:spPr bwMode="auto">
                <a:xfrm>
                  <a:off x="2249"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68" name="Line 1074"/>
                <p:cNvSpPr>
                  <a:spLocks noChangeShapeType="1"/>
                </p:cNvSpPr>
                <p:nvPr/>
              </p:nvSpPr>
              <p:spPr bwMode="auto">
                <a:xfrm>
                  <a:off x="227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69" name="Line 1075"/>
                <p:cNvSpPr>
                  <a:spLocks noChangeShapeType="1"/>
                </p:cNvSpPr>
                <p:nvPr/>
              </p:nvSpPr>
              <p:spPr bwMode="auto">
                <a:xfrm>
                  <a:off x="228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70" name="Line 1076"/>
                <p:cNvSpPr>
                  <a:spLocks noChangeShapeType="1"/>
                </p:cNvSpPr>
                <p:nvPr/>
              </p:nvSpPr>
              <p:spPr bwMode="auto">
                <a:xfrm>
                  <a:off x="2307"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71" name="Line 1077"/>
                <p:cNvSpPr>
                  <a:spLocks noChangeShapeType="1"/>
                </p:cNvSpPr>
                <p:nvPr/>
              </p:nvSpPr>
              <p:spPr bwMode="auto">
                <a:xfrm>
                  <a:off x="2320"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72" name="Line 1078"/>
                <p:cNvSpPr>
                  <a:spLocks noChangeShapeType="1"/>
                </p:cNvSpPr>
                <p:nvPr/>
              </p:nvSpPr>
              <p:spPr bwMode="auto">
                <a:xfrm>
                  <a:off x="2342"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73" name="Line 1079"/>
                <p:cNvSpPr>
                  <a:spLocks noChangeShapeType="1"/>
                </p:cNvSpPr>
                <p:nvPr/>
              </p:nvSpPr>
              <p:spPr bwMode="auto">
                <a:xfrm>
                  <a:off x="2355"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74" name="Line 1080"/>
                <p:cNvSpPr>
                  <a:spLocks noChangeShapeType="1"/>
                </p:cNvSpPr>
                <p:nvPr/>
              </p:nvSpPr>
              <p:spPr bwMode="auto">
                <a:xfrm>
                  <a:off x="237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75" name="Line 1081"/>
                <p:cNvSpPr>
                  <a:spLocks noChangeShapeType="1"/>
                </p:cNvSpPr>
                <p:nvPr/>
              </p:nvSpPr>
              <p:spPr bwMode="auto">
                <a:xfrm>
                  <a:off x="2390"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76" name="Line 1082"/>
                <p:cNvSpPr>
                  <a:spLocks noChangeShapeType="1"/>
                </p:cNvSpPr>
                <p:nvPr/>
              </p:nvSpPr>
              <p:spPr bwMode="auto">
                <a:xfrm>
                  <a:off x="2413"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77" name="Line 1083"/>
                <p:cNvSpPr>
                  <a:spLocks noChangeShapeType="1"/>
                </p:cNvSpPr>
                <p:nvPr/>
              </p:nvSpPr>
              <p:spPr bwMode="auto">
                <a:xfrm>
                  <a:off x="2426"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78" name="Line 1084"/>
                <p:cNvSpPr>
                  <a:spLocks noChangeShapeType="1"/>
                </p:cNvSpPr>
                <p:nvPr/>
              </p:nvSpPr>
              <p:spPr bwMode="auto">
                <a:xfrm>
                  <a:off x="2448"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79" name="Line 1085"/>
                <p:cNvSpPr>
                  <a:spLocks noChangeShapeType="1"/>
                </p:cNvSpPr>
                <p:nvPr/>
              </p:nvSpPr>
              <p:spPr bwMode="auto">
                <a:xfrm>
                  <a:off x="2461" y="373"/>
                  <a:ext cx="11"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80" name="Line 1086"/>
                <p:cNvSpPr>
                  <a:spLocks noChangeShapeType="1"/>
                </p:cNvSpPr>
                <p:nvPr/>
              </p:nvSpPr>
              <p:spPr bwMode="auto">
                <a:xfrm>
                  <a:off x="2483" y="373"/>
                  <a:ext cx="2" cy="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82" name="Line 1088"/>
                <p:cNvSpPr>
                  <a:spLocks noChangeShapeType="1"/>
                </p:cNvSpPr>
                <p:nvPr/>
              </p:nvSpPr>
              <p:spPr bwMode="auto">
                <a:xfrm flipH="1">
                  <a:off x="411" y="169"/>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83" name="Line 1089"/>
                <p:cNvSpPr>
                  <a:spLocks noChangeShapeType="1"/>
                </p:cNvSpPr>
                <p:nvPr/>
              </p:nvSpPr>
              <p:spPr bwMode="auto">
                <a:xfrm>
                  <a:off x="2485" y="169"/>
                  <a:ext cx="38"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84" name="Rectangle 1090"/>
                <p:cNvSpPr>
                  <a:spLocks noChangeArrowheads="1"/>
                </p:cNvSpPr>
                <p:nvPr/>
              </p:nvSpPr>
              <p:spPr bwMode="auto">
                <a:xfrm>
                  <a:off x="207" y="84"/>
                  <a:ext cx="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a:ln>
                        <a:noFill/>
                      </a:ln>
                      <a:solidFill>
                        <a:srgbClr val="000000"/>
                      </a:solidFill>
                      <a:effectLst/>
                      <a:latin typeface="Arial" panose="020B0604020202020204" pitchFamily="34" charset="0"/>
                    </a:rPr>
                    <a:t>1.0</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
              <p:nvSpPr>
                <p:cNvPr id="3085" name="Rectangle 1091"/>
                <p:cNvSpPr>
                  <a:spLocks noChangeArrowheads="1"/>
                </p:cNvSpPr>
                <p:nvPr/>
              </p:nvSpPr>
              <p:spPr bwMode="auto">
                <a:xfrm rot="16200000">
                  <a:off x="-764" y="1100"/>
                  <a:ext cx="167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a:ln>
                        <a:noFill/>
                      </a:ln>
                      <a:solidFill>
                        <a:srgbClr val="000000"/>
                      </a:solidFill>
                      <a:effectLst/>
                      <a:latin typeface="Arial" panose="020B0604020202020204" pitchFamily="34" charset="0"/>
                    </a:rPr>
                    <a:t>Frequencies of genotypes</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
              <p:nvSpPr>
                <p:cNvPr id="3086" name="Line 1092"/>
                <p:cNvSpPr>
                  <a:spLocks noChangeShapeType="1"/>
                </p:cNvSpPr>
                <p:nvPr/>
              </p:nvSpPr>
              <p:spPr bwMode="auto">
                <a:xfrm>
                  <a:off x="449" y="2206"/>
                  <a:ext cx="2036"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87" name="Line 1093"/>
                <p:cNvSpPr>
                  <a:spLocks noChangeShapeType="1"/>
                </p:cNvSpPr>
                <p:nvPr/>
              </p:nvSpPr>
              <p:spPr bwMode="auto">
                <a:xfrm>
                  <a:off x="449" y="169"/>
                  <a:ext cx="2036" cy="0"/>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88" name="Line 1094"/>
                <p:cNvSpPr>
                  <a:spLocks noChangeShapeType="1"/>
                </p:cNvSpPr>
                <p:nvPr/>
              </p:nvSpPr>
              <p:spPr bwMode="auto">
                <a:xfrm>
                  <a:off x="449"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89" name="Line 1095"/>
                <p:cNvSpPr>
                  <a:spLocks noChangeShapeType="1"/>
                </p:cNvSpPr>
                <p:nvPr/>
              </p:nvSpPr>
              <p:spPr bwMode="auto">
                <a:xfrm flipV="1">
                  <a:off x="449"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91" name="Line 1097"/>
                <p:cNvSpPr>
                  <a:spLocks noChangeShapeType="1"/>
                </p:cNvSpPr>
                <p:nvPr/>
              </p:nvSpPr>
              <p:spPr bwMode="auto">
                <a:xfrm>
                  <a:off x="653"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92" name="Line 1098"/>
                <p:cNvSpPr>
                  <a:spLocks noChangeShapeType="1"/>
                </p:cNvSpPr>
                <p:nvPr/>
              </p:nvSpPr>
              <p:spPr bwMode="auto">
                <a:xfrm flipV="1">
                  <a:off x="653"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93" name="Line 1099"/>
                <p:cNvSpPr>
                  <a:spLocks noChangeShapeType="1"/>
                </p:cNvSpPr>
                <p:nvPr/>
              </p:nvSpPr>
              <p:spPr bwMode="auto">
                <a:xfrm flipV="1">
                  <a:off x="653"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94" name="Line 1100"/>
                <p:cNvSpPr>
                  <a:spLocks noChangeShapeType="1"/>
                </p:cNvSpPr>
                <p:nvPr/>
              </p:nvSpPr>
              <p:spPr bwMode="auto">
                <a:xfrm flipV="1">
                  <a:off x="653"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95" name="Line 1101"/>
                <p:cNvSpPr>
                  <a:spLocks noChangeShapeType="1"/>
                </p:cNvSpPr>
                <p:nvPr/>
              </p:nvSpPr>
              <p:spPr bwMode="auto">
                <a:xfrm flipV="1">
                  <a:off x="653"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96" name="Line 1102"/>
                <p:cNvSpPr>
                  <a:spLocks noChangeShapeType="1"/>
                </p:cNvSpPr>
                <p:nvPr/>
              </p:nvSpPr>
              <p:spPr bwMode="auto">
                <a:xfrm flipV="1">
                  <a:off x="653"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97" name="Line 1103"/>
                <p:cNvSpPr>
                  <a:spLocks noChangeShapeType="1"/>
                </p:cNvSpPr>
                <p:nvPr/>
              </p:nvSpPr>
              <p:spPr bwMode="auto">
                <a:xfrm flipV="1">
                  <a:off x="653"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98" name="Line 1104"/>
                <p:cNvSpPr>
                  <a:spLocks noChangeShapeType="1"/>
                </p:cNvSpPr>
                <p:nvPr/>
              </p:nvSpPr>
              <p:spPr bwMode="auto">
                <a:xfrm flipV="1">
                  <a:off x="653"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99" name="Line 1105"/>
                <p:cNvSpPr>
                  <a:spLocks noChangeShapeType="1"/>
                </p:cNvSpPr>
                <p:nvPr/>
              </p:nvSpPr>
              <p:spPr bwMode="auto">
                <a:xfrm flipV="1">
                  <a:off x="653"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00" name="Line 1106"/>
                <p:cNvSpPr>
                  <a:spLocks noChangeShapeType="1"/>
                </p:cNvSpPr>
                <p:nvPr/>
              </p:nvSpPr>
              <p:spPr bwMode="auto">
                <a:xfrm flipV="1">
                  <a:off x="653"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01" name="Line 1107"/>
                <p:cNvSpPr>
                  <a:spLocks noChangeShapeType="1"/>
                </p:cNvSpPr>
                <p:nvPr/>
              </p:nvSpPr>
              <p:spPr bwMode="auto">
                <a:xfrm flipV="1">
                  <a:off x="653"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02" name="Line 1108"/>
                <p:cNvSpPr>
                  <a:spLocks noChangeShapeType="1"/>
                </p:cNvSpPr>
                <p:nvPr/>
              </p:nvSpPr>
              <p:spPr bwMode="auto">
                <a:xfrm flipV="1">
                  <a:off x="653"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03" name="Line 1109"/>
                <p:cNvSpPr>
                  <a:spLocks noChangeShapeType="1"/>
                </p:cNvSpPr>
                <p:nvPr/>
              </p:nvSpPr>
              <p:spPr bwMode="auto">
                <a:xfrm flipV="1">
                  <a:off x="653"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04" name="Line 1110"/>
                <p:cNvSpPr>
                  <a:spLocks noChangeShapeType="1"/>
                </p:cNvSpPr>
                <p:nvPr/>
              </p:nvSpPr>
              <p:spPr bwMode="auto">
                <a:xfrm flipV="1">
                  <a:off x="653"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05" name="Line 1111"/>
                <p:cNvSpPr>
                  <a:spLocks noChangeShapeType="1"/>
                </p:cNvSpPr>
                <p:nvPr/>
              </p:nvSpPr>
              <p:spPr bwMode="auto">
                <a:xfrm flipV="1">
                  <a:off x="653"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06" name="Line 1112"/>
                <p:cNvSpPr>
                  <a:spLocks noChangeShapeType="1"/>
                </p:cNvSpPr>
                <p:nvPr/>
              </p:nvSpPr>
              <p:spPr bwMode="auto">
                <a:xfrm flipV="1">
                  <a:off x="653"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07" name="Line 1113"/>
                <p:cNvSpPr>
                  <a:spLocks noChangeShapeType="1"/>
                </p:cNvSpPr>
                <p:nvPr/>
              </p:nvSpPr>
              <p:spPr bwMode="auto">
                <a:xfrm flipV="1">
                  <a:off x="653"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08" name="Line 1114"/>
                <p:cNvSpPr>
                  <a:spLocks noChangeShapeType="1"/>
                </p:cNvSpPr>
                <p:nvPr/>
              </p:nvSpPr>
              <p:spPr bwMode="auto">
                <a:xfrm flipV="1">
                  <a:off x="653"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09" name="Line 1115"/>
                <p:cNvSpPr>
                  <a:spLocks noChangeShapeType="1"/>
                </p:cNvSpPr>
                <p:nvPr/>
              </p:nvSpPr>
              <p:spPr bwMode="auto">
                <a:xfrm flipV="1">
                  <a:off x="653"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10" name="Line 1116"/>
                <p:cNvSpPr>
                  <a:spLocks noChangeShapeType="1"/>
                </p:cNvSpPr>
                <p:nvPr/>
              </p:nvSpPr>
              <p:spPr bwMode="auto">
                <a:xfrm flipV="1">
                  <a:off x="653"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11" name="Line 1117"/>
                <p:cNvSpPr>
                  <a:spLocks noChangeShapeType="1"/>
                </p:cNvSpPr>
                <p:nvPr/>
              </p:nvSpPr>
              <p:spPr bwMode="auto">
                <a:xfrm flipV="1">
                  <a:off x="653"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12" name="Line 1118"/>
                <p:cNvSpPr>
                  <a:spLocks noChangeShapeType="1"/>
                </p:cNvSpPr>
                <p:nvPr/>
              </p:nvSpPr>
              <p:spPr bwMode="auto">
                <a:xfrm flipV="1">
                  <a:off x="653"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13" name="Line 1119"/>
                <p:cNvSpPr>
                  <a:spLocks noChangeShapeType="1"/>
                </p:cNvSpPr>
                <p:nvPr/>
              </p:nvSpPr>
              <p:spPr bwMode="auto">
                <a:xfrm flipV="1">
                  <a:off x="653"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14" name="Line 1120"/>
                <p:cNvSpPr>
                  <a:spLocks noChangeShapeType="1"/>
                </p:cNvSpPr>
                <p:nvPr/>
              </p:nvSpPr>
              <p:spPr bwMode="auto">
                <a:xfrm flipV="1">
                  <a:off x="653"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15" name="Line 1121"/>
                <p:cNvSpPr>
                  <a:spLocks noChangeShapeType="1"/>
                </p:cNvSpPr>
                <p:nvPr/>
              </p:nvSpPr>
              <p:spPr bwMode="auto">
                <a:xfrm flipV="1">
                  <a:off x="653"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16" name="Line 1122"/>
                <p:cNvSpPr>
                  <a:spLocks noChangeShapeType="1"/>
                </p:cNvSpPr>
                <p:nvPr/>
              </p:nvSpPr>
              <p:spPr bwMode="auto">
                <a:xfrm flipV="1">
                  <a:off x="653"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17" name="Line 1123"/>
                <p:cNvSpPr>
                  <a:spLocks noChangeShapeType="1"/>
                </p:cNvSpPr>
                <p:nvPr/>
              </p:nvSpPr>
              <p:spPr bwMode="auto">
                <a:xfrm flipV="1">
                  <a:off x="653"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18" name="Line 1124"/>
                <p:cNvSpPr>
                  <a:spLocks noChangeShapeType="1"/>
                </p:cNvSpPr>
                <p:nvPr/>
              </p:nvSpPr>
              <p:spPr bwMode="auto">
                <a:xfrm flipV="1">
                  <a:off x="653"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19" name="Line 1125"/>
                <p:cNvSpPr>
                  <a:spLocks noChangeShapeType="1"/>
                </p:cNvSpPr>
                <p:nvPr/>
              </p:nvSpPr>
              <p:spPr bwMode="auto">
                <a:xfrm flipV="1">
                  <a:off x="653"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20" name="Line 1126"/>
                <p:cNvSpPr>
                  <a:spLocks noChangeShapeType="1"/>
                </p:cNvSpPr>
                <p:nvPr/>
              </p:nvSpPr>
              <p:spPr bwMode="auto">
                <a:xfrm flipV="1">
                  <a:off x="653"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21" name="Line 1127"/>
                <p:cNvSpPr>
                  <a:spLocks noChangeShapeType="1"/>
                </p:cNvSpPr>
                <p:nvPr/>
              </p:nvSpPr>
              <p:spPr bwMode="auto">
                <a:xfrm flipV="1">
                  <a:off x="653"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22" name="Line 1128"/>
                <p:cNvSpPr>
                  <a:spLocks noChangeShapeType="1"/>
                </p:cNvSpPr>
                <p:nvPr/>
              </p:nvSpPr>
              <p:spPr bwMode="auto">
                <a:xfrm flipV="1">
                  <a:off x="653"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23" name="Line 1129"/>
                <p:cNvSpPr>
                  <a:spLocks noChangeShapeType="1"/>
                </p:cNvSpPr>
                <p:nvPr/>
              </p:nvSpPr>
              <p:spPr bwMode="auto">
                <a:xfrm flipV="1">
                  <a:off x="653"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24" name="Line 1130"/>
                <p:cNvSpPr>
                  <a:spLocks noChangeShapeType="1"/>
                </p:cNvSpPr>
                <p:nvPr/>
              </p:nvSpPr>
              <p:spPr bwMode="auto">
                <a:xfrm flipV="1">
                  <a:off x="653"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25" name="Line 1131"/>
                <p:cNvSpPr>
                  <a:spLocks noChangeShapeType="1"/>
                </p:cNvSpPr>
                <p:nvPr/>
              </p:nvSpPr>
              <p:spPr bwMode="auto">
                <a:xfrm flipV="1">
                  <a:off x="653"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26" name="Line 1132"/>
                <p:cNvSpPr>
                  <a:spLocks noChangeShapeType="1"/>
                </p:cNvSpPr>
                <p:nvPr/>
              </p:nvSpPr>
              <p:spPr bwMode="auto">
                <a:xfrm flipV="1">
                  <a:off x="653"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27" name="Line 1133"/>
                <p:cNvSpPr>
                  <a:spLocks noChangeShapeType="1"/>
                </p:cNvSpPr>
                <p:nvPr/>
              </p:nvSpPr>
              <p:spPr bwMode="auto">
                <a:xfrm flipV="1">
                  <a:off x="653"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28" name="Line 1134"/>
                <p:cNvSpPr>
                  <a:spLocks noChangeShapeType="1"/>
                </p:cNvSpPr>
                <p:nvPr/>
              </p:nvSpPr>
              <p:spPr bwMode="auto">
                <a:xfrm flipV="1">
                  <a:off x="653"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29" name="Line 1135"/>
                <p:cNvSpPr>
                  <a:spLocks noChangeShapeType="1"/>
                </p:cNvSpPr>
                <p:nvPr/>
              </p:nvSpPr>
              <p:spPr bwMode="auto">
                <a:xfrm flipV="1">
                  <a:off x="653"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30" name="Line 1136"/>
                <p:cNvSpPr>
                  <a:spLocks noChangeShapeType="1"/>
                </p:cNvSpPr>
                <p:nvPr/>
              </p:nvSpPr>
              <p:spPr bwMode="auto">
                <a:xfrm flipV="1">
                  <a:off x="653"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31" name="Line 1137"/>
                <p:cNvSpPr>
                  <a:spLocks noChangeShapeType="1"/>
                </p:cNvSpPr>
                <p:nvPr/>
              </p:nvSpPr>
              <p:spPr bwMode="auto">
                <a:xfrm flipV="1">
                  <a:off x="653"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32" name="Line 1138"/>
                <p:cNvSpPr>
                  <a:spLocks noChangeShapeType="1"/>
                </p:cNvSpPr>
                <p:nvPr/>
              </p:nvSpPr>
              <p:spPr bwMode="auto">
                <a:xfrm flipV="1">
                  <a:off x="653"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33" name="Line 1139"/>
                <p:cNvSpPr>
                  <a:spLocks noChangeShapeType="1"/>
                </p:cNvSpPr>
                <p:nvPr/>
              </p:nvSpPr>
              <p:spPr bwMode="auto">
                <a:xfrm flipV="1">
                  <a:off x="653"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34" name="Line 1140"/>
                <p:cNvSpPr>
                  <a:spLocks noChangeShapeType="1"/>
                </p:cNvSpPr>
                <p:nvPr/>
              </p:nvSpPr>
              <p:spPr bwMode="auto">
                <a:xfrm flipV="1">
                  <a:off x="653"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35" name="Line 1141"/>
                <p:cNvSpPr>
                  <a:spLocks noChangeShapeType="1"/>
                </p:cNvSpPr>
                <p:nvPr/>
              </p:nvSpPr>
              <p:spPr bwMode="auto">
                <a:xfrm flipV="1">
                  <a:off x="653"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36" name="Line 1142"/>
                <p:cNvSpPr>
                  <a:spLocks noChangeShapeType="1"/>
                </p:cNvSpPr>
                <p:nvPr/>
              </p:nvSpPr>
              <p:spPr bwMode="auto">
                <a:xfrm flipV="1">
                  <a:off x="653"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37" name="Line 1143"/>
                <p:cNvSpPr>
                  <a:spLocks noChangeShapeType="1"/>
                </p:cNvSpPr>
                <p:nvPr/>
              </p:nvSpPr>
              <p:spPr bwMode="auto">
                <a:xfrm flipV="1">
                  <a:off x="653"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38" name="Line 1144"/>
                <p:cNvSpPr>
                  <a:spLocks noChangeShapeType="1"/>
                </p:cNvSpPr>
                <p:nvPr/>
              </p:nvSpPr>
              <p:spPr bwMode="auto">
                <a:xfrm flipV="1">
                  <a:off x="653"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39" name="Line 1145"/>
                <p:cNvSpPr>
                  <a:spLocks noChangeShapeType="1"/>
                </p:cNvSpPr>
                <p:nvPr/>
              </p:nvSpPr>
              <p:spPr bwMode="auto">
                <a:xfrm flipV="1">
                  <a:off x="653"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40" name="Line 1146"/>
                <p:cNvSpPr>
                  <a:spLocks noChangeShapeType="1"/>
                </p:cNvSpPr>
                <p:nvPr/>
              </p:nvSpPr>
              <p:spPr bwMode="auto">
                <a:xfrm flipV="1">
                  <a:off x="653"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41" name="Line 1147"/>
                <p:cNvSpPr>
                  <a:spLocks noChangeShapeType="1"/>
                </p:cNvSpPr>
                <p:nvPr/>
              </p:nvSpPr>
              <p:spPr bwMode="auto">
                <a:xfrm flipV="1">
                  <a:off x="653"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42" name="Line 1148"/>
                <p:cNvSpPr>
                  <a:spLocks noChangeShapeType="1"/>
                </p:cNvSpPr>
                <p:nvPr/>
              </p:nvSpPr>
              <p:spPr bwMode="auto">
                <a:xfrm flipV="1">
                  <a:off x="653"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43" name="Line 1149"/>
                <p:cNvSpPr>
                  <a:spLocks noChangeShapeType="1"/>
                </p:cNvSpPr>
                <p:nvPr/>
              </p:nvSpPr>
              <p:spPr bwMode="auto">
                <a:xfrm flipV="1">
                  <a:off x="653"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44" name="Line 1150"/>
                <p:cNvSpPr>
                  <a:spLocks noChangeShapeType="1"/>
                </p:cNvSpPr>
                <p:nvPr/>
              </p:nvSpPr>
              <p:spPr bwMode="auto">
                <a:xfrm flipV="1">
                  <a:off x="653"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45" name="Line 1151"/>
                <p:cNvSpPr>
                  <a:spLocks noChangeShapeType="1"/>
                </p:cNvSpPr>
                <p:nvPr/>
              </p:nvSpPr>
              <p:spPr bwMode="auto">
                <a:xfrm flipV="1">
                  <a:off x="653"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46" name="Line 1152"/>
                <p:cNvSpPr>
                  <a:spLocks noChangeShapeType="1"/>
                </p:cNvSpPr>
                <p:nvPr/>
              </p:nvSpPr>
              <p:spPr bwMode="auto">
                <a:xfrm flipV="1">
                  <a:off x="653"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47" name="Line 1153"/>
                <p:cNvSpPr>
                  <a:spLocks noChangeShapeType="1"/>
                </p:cNvSpPr>
                <p:nvPr/>
              </p:nvSpPr>
              <p:spPr bwMode="auto">
                <a:xfrm flipV="1">
                  <a:off x="653"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48" name="Line 1154"/>
                <p:cNvSpPr>
                  <a:spLocks noChangeShapeType="1"/>
                </p:cNvSpPr>
                <p:nvPr/>
              </p:nvSpPr>
              <p:spPr bwMode="auto">
                <a:xfrm flipV="1">
                  <a:off x="653"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49" name="Line 1155"/>
                <p:cNvSpPr>
                  <a:spLocks noChangeShapeType="1"/>
                </p:cNvSpPr>
                <p:nvPr/>
              </p:nvSpPr>
              <p:spPr bwMode="auto">
                <a:xfrm flipV="1">
                  <a:off x="653"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50" name="Line 1156"/>
                <p:cNvSpPr>
                  <a:spLocks noChangeShapeType="1"/>
                </p:cNvSpPr>
                <p:nvPr/>
              </p:nvSpPr>
              <p:spPr bwMode="auto">
                <a:xfrm flipV="1">
                  <a:off x="653"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51" name="Line 1157"/>
                <p:cNvSpPr>
                  <a:spLocks noChangeShapeType="1"/>
                </p:cNvSpPr>
                <p:nvPr/>
              </p:nvSpPr>
              <p:spPr bwMode="auto">
                <a:xfrm flipV="1">
                  <a:off x="653"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52" name="Line 1158"/>
                <p:cNvSpPr>
                  <a:spLocks noChangeShapeType="1"/>
                </p:cNvSpPr>
                <p:nvPr/>
              </p:nvSpPr>
              <p:spPr bwMode="auto">
                <a:xfrm flipV="1">
                  <a:off x="653"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53" name="Line 1159"/>
                <p:cNvSpPr>
                  <a:spLocks noChangeShapeType="1"/>
                </p:cNvSpPr>
                <p:nvPr/>
              </p:nvSpPr>
              <p:spPr bwMode="auto">
                <a:xfrm flipV="1">
                  <a:off x="653"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54" name="Line 1160"/>
                <p:cNvSpPr>
                  <a:spLocks noChangeShapeType="1"/>
                </p:cNvSpPr>
                <p:nvPr/>
              </p:nvSpPr>
              <p:spPr bwMode="auto">
                <a:xfrm flipV="1">
                  <a:off x="653"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55" name="Line 1161"/>
                <p:cNvSpPr>
                  <a:spLocks noChangeShapeType="1"/>
                </p:cNvSpPr>
                <p:nvPr/>
              </p:nvSpPr>
              <p:spPr bwMode="auto">
                <a:xfrm flipV="1">
                  <a:off x="653"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56" name="Line 1162"/>
                <p:cNvSpPr>
                  <a:spLocks noChangeShapeType="1"/>
                </p:cNvSpPr>
                <p:nvPr/>
              </p:nvSpPr>
              <p:spPr bwMode="auto">
                <a:xfrm flipV="1">
                  <a:off x="653"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57" name="Line 1163"/>
                <p:cNvSpPr>
                  <a:spLocks noChangeShapeType="1"/>
                </p:cNvSpPr>
                <p:nvPr/>
              </p:nvSpPr>
              <p:spPr bwMode="auto">
                <a:xfrm flipV="1">
                  <a:off x="653"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58" name="Line 1164"/>
                <p:cNvSpPr>
                  <a:spLocks noChangeShapeType="1"/>
                </p:cNvSpPr>
                <p:nvPr/>
              </p:nvSpPr>
              <p:spPr bwMode="auto">
                <a:xfrm flipV="1">
                  <a:off x="653"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59" name="Line 1165"/>
                <p:cNvSpPr>
                  <a:spLocks noChangeShapeType="1"/>
                </p:cNvSpPr>
                <p:nvPr/>
              </p:nvSpPr>
              <p:spPr bwMode="auto">
                <a:xfrm flipV="1">
                  <a:off x="653"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60" name="Line 1166"/>
                <p:cNvSpPr>
                  <a:spLocks noChangeShapeType="1"/>
                </p:cNvSpPr>
                <p:nvPr/>
              </p:nvSpPr>
              <p:spPr bwMode="auto">
                <a:xfrm flipV="1">
                  <a:off x="653"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61" name="Line 1167"/>
                <p:cNvSpPr>
                  <a:spLocks noChangeShapeType="1"/>
                </p:cNvSpPr>
                <p:nvPr/>
              </p:nvSpPr>
              <p:spPr bwMode="auto">
                <a:xfrm flipV="1">
                  <a:off x="653"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62" name="Line 1168"/>
                <p:cNvSpPr>
                  <a:spLocks noChangeShapeType="1"/>
                </p:cNvSpPr>
                <p:nvPr/>
              </p:nvSpPr>
              <p:spPr bwMode="auto">
                <a:xfrm flipV="1">
                  <a:off x="653"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63" name="Line 1169"/>
                <p:cNvSpPr>
                  <a:spLocks noChangeShapeType="1"/>
                </p:cNvSpPr>
                <p:nvPr/>
              </p:nvSpPr>
              <p:spPr bwMode="auto">
                <a:xfrm flipV="1">
                  <a:off x="653"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64" name="Line 1170"/>
                <p:cNvSpPr>
                  <a:spLocks noChangeShapeType="1"/>
                </p:cNvSpPr>
                <p:nvPr/>
              </p:nvSpPr>
              <p:spPr bwMode="auto">
                <a:xfrm flipV="1">
                  <a:off x="653"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65" name="Line 1171"/>
                <p:cNvSpPr>
                  <a:spLocks noChangeShapeType="1"/>
                </p:cNvSpPr>
                <p:nvPr/>
              </p:nvSpPr>
              <p:spPr bwMode="auto">
                <a:xfrm flipV="1">
                  <a:off x="653"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66" name="Line 1172"/>
                <p:cNvSpPr>
                  <a:spLocks noChangeShapeType="1"/>
                </p:cNvSpPr>
                <p:nvPr/>
              </p:nvSpPr>
              <p:spPr bwMode="auto">
                <a:xfrm flipV="1">
                  <a:off x="653"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67" name="Line 1173"/>
                <p:cNvSpPr>
                  <a:spLocks noChangeShapeType="1"/>
                </p:cNvSpPr>
                <p:nvPr/>
              </p:nvSpPr>
              <p:spPr bwMode="auto">
                <a:xfrm flipV="1">
                  <a:off x="653"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68" name="Line 1174"/>
                <p:cNvSpPr>
                  <a:spLocks noChangeShapeType="1"/>
                </p:cNvSpPr>
                <p:nvPr/>
              </p:nvSpPr>
              <p:spPr bwMode="auto">
                <a:xfrm flipV="1">
                  <a:off x="653"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69" name="Line 1175"/>
                <p:cNvSpPr>
                  <a:spLocks noChangeShapeType="1"/>
                </p:cNvSpPr>
                <p:nvPr/>
              </p:nvSpPr>
              <p:spPr bwMode="auto">
                <a:xfrm flipV="1">
                  <a:off x="653"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70" name="Line 1176"/>
                <p:cNvSpPr>
                  <a:spLocks noChangeShapeType="1"/>
                </p:cNvSpPr>
                <p:nvPr/>
              </p:nvSpPr>
              <p:spPr bwMode="auto">
                <a:xfrm flipV="1">
                  <a:off x="653"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71" name="Line 1177"/>
                <p:cNvSpPr>
                  <a:spLocks noChangeShapeType="1"/>
                </p:cNvSpPr>
                <p:nvPr/>
              </p:nvSpPr>
              <p:spPr bwMode="auto">
                <a:xfrm flipV="1">
                  <a:off x="653"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72" name="Line 1178"/>
                <p:cNvSpPr>
                  <a:spLocks noChangeShapeType="1"/>
                </p:cNvSpPr>
                <p:nvPr/>
              </p:nvSpPr>
              <p:spPr bwMode="auto">
                <a:xfrm flipV="1">
                  <a:off x="653"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73" name="Line 1179"/>
                <p:cNvSpPr>
                  <a:spLocks noChangeShapeType="1"/>
                </p:cNvSpPr>
                <p:nvPr/>
              </p:nvSpPr>
              <p:spPr bwMode="auto">
                <a:xfrm flipV="1">
                  <a:off x="653"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74" name="Line 1180"/>
                <p:cNvSpPr>
                  <a:spLocks noChangeShapeType="1"/>
                </p:cNvSpPr>
                <p:nvPr/>
              </p:nvSpPr>
              <p:spPr bwMode="auto">
                <a:xfrm flipV="1">
                  <a:off x="653"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75" name="Line 1181"/>
                <p:cNvSpPr>
                  <a:spLocks noChangeShapeType="1"/>
                </p:cNvSpPr>
                <p:nvPr/>
              </p:nvSpPr>
              <p:spPr bwMode="auto">
                <a:xfrm flipV="1">
                  <a:off x="653"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76" name="Line 1182"/>
                <p:cNvSpPr>
                  <a:spLocks noChangeShapeType="1"/>
                </p:cNvSpPr>
                <p:nvPr/>
              </p:nvSpPr>
              <p:spPr bwMode="auto">
                <a:xfrm flipV="1">
                  <a:off x="653"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77" name="Line 1183"/>
                <p:cNvSpPr>
                  <a:spLocks noChangeShapeType="1"/>
                </p:cNvSpPr>
                <p:nvPr/>
              </p:nvSpPr>
              <p:spPr bwMode="auto">
                <a:xfrm flipV="1">
                  <a:off x="653"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78" name="Line 1184"/>
                <p:cNvSpPr>
                  <a:spLocks noChangeShapeType="1"/>
                </p:cNvSpPr>
                <p:nvPr/>
              </p:nvSpPr>
              <p:spPr bwMode="auto">
                <a:xfrm flipV="1">
                  <a:off x="653"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79" name="Line 1185"/>
                <p:cNvSpPr>
                  <a:spLocks noChangeShapeType="1"/>
                </p:cNvSpPr>
                <p:nvPr/>
              </p:nvSpPr>
              <p:spPr bwMode="auto">
                <a:xfrm flipV="1">
                  <a:off x="653"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80" name="Line 1186"/>
                <p:cNvSpPr>
                  <a:spLocks noChangeShapeType="1"/>
                </p:cNvSpPr>
                <p:nvPr/>
              </p:nvSpPr>
              <p:spPr bwMode="auto">
                <a:xfrm flipV="1">
                  <a:off x="653"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81" name="Line 1187"/>
                <p:cNvSpPr>
                  <a:spLocks noChangeShapeType="1"/>
                </p:cNvSpPr>
                <p:nvPr/>
              </p:nvSpPr>
              <p:spPr bwMode="auto">
                <a:xfrm flipV="1">
                  <a:off x="653"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82" name="Line 1188"/>
                <p:cNvSpPr>
                  <a:spLocks noChangeShapeType="1"/>
                </p:cNvSpPr>
                <p:nvPr/>
              </p:nvSpPr>
              <p:spPr bwMode="auto">
                <a:xfrm flipV="1">
                  <a:off x="653"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83" name="Line 1189"/>
                <p:cNvSpPr>
                  <a:spLocks noChangeShapeType="1"/>
                </p:cNvSpPr>
                <p:nvPr/>
              </p:nvSpPr>
              <p:spPr bwMode="auto">
                <a:xfrm flipV="1">
                  <a:off x="653"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84" name="Line 1190"/>
                <p:cNvSpPr>
                  <a:spLocks noChangeShapeType="1"/>
                </p:cNvSpPr>
                <p:nvPr/>
              </p:nvSpPr>
              <p:spPr bwMode="auto">
                <a:xfrm flipV="1">
                  <a:off x="653"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85" name="Line 1191"/>
                <p:cNvSpPr>
                  <a:spLocks noChangeShapeType="1"/>
                </p:cNvSpPr>
                <p:nvPr/>
              </p:nvSpPr>
              <p:spPr bwMode="auto">
                <a:xfrm flipV="1">
                  <a:off x="653"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86" name="Line 1192"/>
                <p:cNvSpPr>
                  <a:spLocks noChangeShapeType="1"/>
                </p:cNvSpPr>
                <p:nvPr/>
              </p:nvSpPr>
              <p:spPr bwMode="auto">
                <a:xfrm flipV="1">
                  <a:off x="653"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87" name="Line 1193"/>
                <p:cNvSpPr>
                  <a:spLocks noChangeShapeType="1"/>
                </p:cNvSpPr>
                <p:nvPr/>
              </p:nvSpPr>
              <p:spPr bwMode="auto">
                <a:xfrm flipV="1">
                  <a:off x="653"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88" name="Line 1194"/>
                <p:cNvSpPr>
                  <a:spLocks noChangeShapeType="1"/>
                </p:cNvSpPr>
                <p:nvPr/>
              </p:nvSpPr>
              <p:spPr bwMode="auto">
                <a:xfrm flipV="1">
                  <a:off x="653"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89" name="Line 1195"/>
                <p:cNvSpPr>
                  <a:spLocks noChangeShapeType="1"/>
                </p:cNvSpPr>
                <p:nvPr/>
              </p:nvSpPr>
              <p:spPr bwMode="auto">
                <a:xfrm flipV="1">
                  <a:off x="653"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90" name="Line 1196"/>
                <p:cNvSpPr>
                  <a:spLocks noChangeShapeType="1"/>
                </p:cNvSpPr>
                <p:nvPr/>
              </p:nvSpPr>
              <p:spPr bwMode="auto">
                <a:xfrm flipV="1">
                  <a:off x="653"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91" name="Line 1197"/>
                <p:cNvSpPr>
                  <a:spLocks noChangeShapeType="1"/>
                </p:cNvSpPr>
                <p:nvPr/>
              </p:nvSpPr>
              <p:spPr bwMode="auto">
                <a:xfrm flipV="1">
                  <a:off x="653"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92" name="Line 1198"/>
                <p:cNvSpPr>
                  <a:spLocks noChangeShapeType="1"/>
                </p:cNvSpPr>
                <p:nvPr/>
              </p:nvSpPr>
              <p:spPr bwMode="auto">
                <a:xfrm flipV="1">
                  <a:off x="653"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93" name="Line 1199"/>
                <p:cNvSpPr>
                  <a:spLocks noChangeShapeType="1"/>
                </p:cNvSpPr>
                <p:nvPr/>
              </p:nvSpPr>
              <p:spPr bwMode="auto">
                <a:xfrm flipV="1">
                  <a:off x="653"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94" name="Line 1200"/>
                <p:cNvSpPr>
                  <a:spLocks noChangeShapeType="1"/>
                </p:cNvSpPr>
                <p:nvPr/>
              </p:nvSpPr>
              <p:spPr bwMode="auto">
                <a:xfrm flipV="1">
                  <a:off x="653"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95" name="Line 1201"/>
                <p:cNvSpPr>
                  <a:spLocks noChangeShapeType="1"/>
                </p:cNvSpPr>
                <p:nvPr/>
              </p:nvSpPr>
              <p:spPr bwMode="auto">
                <a:xfrm flipV="1">
                  <a:off x="653"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96" name="Line 1202"/>
                <p:cNvSpPr>
                  <a:spLocks noChangeShapeType="1"/>
                </p:cNvSpPr>
                <p:nvPr/>
              </p:nvSpPr>
              <p:spPr bwMode="auto">
                <a:xfrm flipV="1">
                  <a:off x="653"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97" name="Line 1203"/>
                <p:cNvSpPr>
                  <a:spLocks noChangeShapeType="1"/>
                </p:cNvSpPr>
                <p:nvPr/>
              </p:nvSpPr>
              <p:spPr bwMode="auto">
                <a:xfrm flipV="1">
                  <a:off x="653"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98" name="Line 1204"/>
                <p:cNvSpPr>
                  <a:spLocks noChangeShapeType="1"/>
                </p:cNvSpPr>
                <p:nvPr/>
              </p:nvSpPr>
              <p:spPr bwMode="auto">
                <a:xfrm flipV="1">
                  <a:off x="653"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99" name="Line 1205"/>
                <p:cNvSpPr>
                  <a:spLocks noChangeShapeType="1"/>
                </p:cNvSpPr>
                <p:nvPr/>
              </p:nvSpPr>
              <p:spPr bwMode="auto">
                <a:xfrm flipV="1">
                  <a:off x="653"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00" name="Line 1206"/>
                <p:cNvSpPr>
                  <a:spLocks noChangeShapeType="1"/>
                </p:cNvSpPr>
                <p:nvPr/>
              </p:nvSpPr>
              <p:spPr bwMode="auto">
                <a:xfrm flipV="1">
                  <a:off x="653"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01" name="Line 1207"/>
                <p:cNvSpPr>
                  <a:spLocks noChangeShapeType="1"/>
                </p:cNvSpPr>
                <p:nvPr/>
              </p:nvSpPr>
              <p:spPr bwMode="auto">
                <a:xfrm flipV="1">
                  <a:off x="653"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02" name="Line 1208"/>
                <p:cNvSpPr>
                  <a:spLocks noChangeShapeType="1"/>
                </p:cNvSpPr>
                <p:nvPr/>
              </p:nvSpPr>
              <p:spPr bwMode="auto">
                <a:xfrm flipV="1">
                  <a:off x="653"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03" name="Line 1209"/>
                <p:cNvSpPr>
                  <a:spLocks noChangeShapeType="1"/>
                </p:cNvSpPr>
                <p:nvPr/>
              </p:nvSpPr>
              <p:spPr bwMode="auto">
                <a:xfrm flipV="1">
                  <a:off x="653"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04" name="Line 1210"/>
                <p:cNvSpPr>
                  <a:spLocks noChangeShapeType="1"/>
                </p:cNvSpPr>
                <p:nvPr/>
              </p:nvSpPr>
              <p:spPr bwMode="auto">
                <a:xfrm flipV="1">
                  <a:off x="653"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1" name="Group 1412"/>
              <p:cNvGrpSpPr>
                <a:grpSpLocks/>
              </p:cNvGrpSpPr>
              <p:nvPr/>
            </p:nvGrpSpPr>
            <p:grpSpPr bwMode="auto">
              <a:xfrm>
                <a:off x="573" y="131"/>
                <a:ext cx="487" cy="2296"/>
                <a:chOff x="573" y="131"/>
                <a:chExt cx="487" cy="2296"/>
              </a:xfrm>
            </p:grpSpPr>
            <p:sp>
              <p:nvSpPr>
                <p:cNvPr id="2805" name="Line 1212"/>
                <p:cNvSpPr>
                  <a:spLocks noChangeShapeType="1"/>
                </p:cNvSpPr>
                <p:nvPr/>
              </p:nvSpPr>
              <p:spPr bwMode="auto">
                <a:xfrm flipV="1">
                  <a:off x="653"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06" name="Line 1213"/>
                <p:cNvSpPr>
                  <a:spLocks noChangeShapeType="1"/>
                </p:cNvSpPr>
                <p:nvPr/>
              </p:nvSpPr>
              <p:spPr bwMode="auto">
                <a:xfrm flipV="1">
                  <a:off x="653"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07" name="Line 1214"/>
                <p:cNvSpPr>
                  <a:spLocks noChangeShapeType="1"/>
                </p:cNvSpPr>
                <p:nvPr/>
              </p:nvSpPr>
              <p:spPr bwMode="auto">
                <a:xfrm flipV="1">
                  <a:off x="653"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08" name="Line 1215"/>
                <p:cNvSpPr>
                  <a:spLocks noChangeShapeType="1"/>
                </p:cNvSpPr>
                <p:nvPr/>
              </p:nvSpPr>
              <p:spPr bwMode="auto">
                <a:xfrm flipV="1">
                  <a:off x="653"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09" name="Rectangle 1216"/>
                <p:cNvSpPr>
                  <a:spLocks noChangeArrowheads="1"/>
                </p:cNvSpPr>
                <p:nvPr/>
              </p:nvSpPr>
              <p:spPr bwMode="auto">
                <a:xfrm>
                  <a:off x="573" y="225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810" name="Line 1217"/>
                <p:cNvSpPr>
                  <a:spLocks noChangeShapeType="1"/>
                </p:cNvSpPr>
                <p:nvPr/>
              </p:nvSpPr>
              <p:spPr bwMode="auto">
                <a:xfrm>
                  <a:off x="856"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11" name="Line 1218"/>
                <p:cNvSpPr>
                  <a:spLocks noChangeShapeType="1"/>
                </p:cNvSpPr>
                <p:nvPr/>
              </p:nvSpPr>
              <p:spPr bwMode="auto">
                <a:xfrm flipV="1">
                  <a:off x="856"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12" name="Line 1219"/>
                <p:cNvSpPr>
                  <a:spLocks noChangeShapeType="1"/>
                </p:cNvSpPr>
                <p:nvPr/>
              </p:nvSpPr>
              <p:spPr bwMode="auto">
                <a:xfrm flipV="1">
                  <a:off x="856"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13" name="Line 1220"/>
                <p:cNvSpPr>
                  <a:spLocks noChangeShapeType="1"/>
                </p:cNvSpPr>
                <p:nvPr/>
              </p:nvSpPr>
              <p:spPr bwMode="auto">
                <a:xfrm flipV="1">
                  <a:off x="856"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14" name="Line 1221"/>
                <p:cNvSpPr>
                  <a:spLocks noChangeShapeType="1"/>
                </p:cNvSpPr>
                <p:nvPr/>
              </p:nvSpPr>
              <p:spPr bwMode="auto">
                <a:xfrm flipV="1">
                  <a:off x="856"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15" name="Line 1222"/>
                <p:cNvSpPr>
                  <a:spLocks noChangeShapeType="1"/>
                </p:cNvSpPr>
                <p:nvPr/>
              </p:nvSpPr>
              <p:spPr bwMode="auto">
                <a:xfrm flipV="1">
                  <a:off x="856"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16" name="Line 1223"/>
                <p:cNvSpPr>
                  <a:spLocks noChangeShapeType="1"/>
                </p:cNvSpPr>
                <p:nvPr/>
              </p:nvSpPr>
              <p:spPr bwMode="auto">
                <a:xfrm flipV="1">
                  <a:off x="856"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17" name="Line 1224"/>
                <p:cNvSpPr>
                  <a:spLocks noChangeShapeType="1"/>
                </p:cNvSpPr>
                <p:nvPr/>
              </p:nvSpPr>
              <p:spPr bwMode="auto">
                <a:xfrm flipV="1">
                  <a:off x="856"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18" name="Line 1225"/>
                <p:cNvSpPr>
                  <a:spLocks noChangeShapeType="1"/>
                </p:cNvSpPr>
                <p:nvPr/>
              </p:nvSpPr>
              <p:spPr bwMode="auto">
                <a:xfrm flipV="1">
                  <a:off x="856"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19" name="Line 1226"/>
                <p:cNvSpPr>
                  <a:spLocks noChangeShapeType="1"/>
                </p:cNvSpPr>
                <p:nvPr/>
              </p:nvSpPr>
              <p:spPr bwMode="auto">
                <a:xfrm flipV="1">
                  <a:off x="856"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20" name="Line 1227"/>
                <p:cNvSpPr>
                  <a:spLocks noChangeShapeType="1"/>
                </p:cNvSpPr>
                <p:nvPr/>
              </p:nvSpPr>
              <p:spPr bwMode="auto">
                <a:xfrm flipV="1">
                  <a:off x="856"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21" name="Line 1228"/>
                <p:cNvSpPr>
                  <a:spLocks noChangeShapeType="1"/>
                </p:cNvSpPr>
                <p:nvPr/>
              </p:nvSpPr>
              <p:spPr bwMode="auto">
                <a:xfrm flipV="1">
                  <a:off x="856"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22" name="Line 1229"/>
                <p:cNvSpPr>
                  <a:spLocks noChangeShapeType="1"/>
                </p:cNvSpPr>
                <p:nvPr/>
              </p:nvSpPr>
              <p:spPr bwMode="auto">
                <a:xfrm flipV="1">
                  <a:off x="856"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23" name="Line 1230"/>
                <p:cNvSpPr>
                  <a:spLocks noChangeShapeType="1"/>
                </p:cNvSpPr>
                <p:nvPr/>
              </p:nvSpPr>
              <p:spPr bwMode="auto">
                <a:xfrm flipV="1">
                  <a:off x="856"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24" name="Line 1231"/>
                <p:cNvSpPr>
                  <a:spLocks noChangeShapeType="1"/>
                </p:cNvSpPr>
                <p:nvPr/>
              </p:nvSpPr>
              <p:spPr bwMode="auto">
                <a:xfrm flipV="1">
                  <a:off x="856"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25" name="Line 1232"/>
                <p:cNvSpPr>
                  <a:spLocks noChangeShapeType="1"/>
                </p:cNvSpPr>
                <p:nvPr/>
              </p:nvSpPr>
              <p:spPr bwMode="auto">
                <a:xfrm flipV="1">
                  <a:off x="856"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26" name="Line 1233"/>
                <p:cNvSpPr>
                  <a:spLocks noChangeShapeType="1"/>
                </p:cNvSpPr>
                <p:nvPr/>
              </p:nvSpPr>
              <p:spPr bwMode="auto">
                <a:xfrm flipV="1">
                  <a:off x="856"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27" name="Line 1234"/>
                <p:cNvSpPr>
                  <a:spLocks noChangeShapeType="1"/>
                </p:cNvSpPr>
                <p:nvPr/>
              </p:nvSpPr>
              <p:spPr bwMode="auto">
                <a:xfrm flipV="1">
                  <a:off x="856"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28" name="Line 1235"/>
                <p:cNvSpPr>
                  <a:spLocks noChangeShapeType="1"/>
                </p:cNvSpPr>
                <p:nvPr/>
              </p:nvSpPr>
              <p:spPr bwMode="auto">
                <a:xfrm flipV="1">
                  <a:off x="856"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29" name="Line 1236"/>
                <p:cNvSpPr>
                  <a:spLocks noChangeShapeType="1"/>
                </p:cNvSpPr>
                <p:nvPr/>
              </p:nvSpPr>
              <p:spPr bwMode="auto">
                <a:xfrm flipV="1">
                  <a:off x="856"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30" name="Line 1237"/>
                <p:cNvSpPr>
                  <a:spLocks noChangeShapeType="1"/>
                </p:cNvSpPr>
                <p:nvPr/>
              </p:nvSpPr>
              <p:spPr bwMode="auto">
                <a:xfrm flipV="1">
                  <a:off x="856"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31" name="Line 1238"/>
                <p:cNvSpPr>
                  <a:spLocks noChangeShapeType="1"/>
                </p:cNvSpPr>
                <p:nvPr/>
              </p:nvSpPr>
              <p:spPr bwMode="auto">
                <a:xfrm flipV="1">
                  <a:off x="856"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32" name="Line 1239"/>
                <p:cNvSpPr>
                  <a:spLocks noChangeShapeType="1"/>
                </p:cNvSpPr>
                <p:nvPr/>
              </p:nvSpPr>
              <p:spPr bwMode="auto">
                <a:xfrm flipV="1">
                  <a:off x="856"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33" name="Line 1240"/>
                <p:cNvSpPr>
                  <a:spLocks noChangeShapeType="1"/>
                </p:cNvSpPr>
                <p:nvPr/>
              </p:nvSpPr>
              <p:spPr bwMode="auto">
                <a:xfrm flipV="1">
                  <a:off x="856"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34" name="Line 1241"/>
                <p:cNvSpPr>
                  <a:spLocks noChangeShapeType="1"/>
                </p:cNvSpPr>
                <p:nvPr/>
              </p:nvSpPr>
              <p:spPr bwMode="auto">
                <a:xfrm flipV="1">
                  <a:off x="856"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35" name="Line 1242"/>
                <p:cNvSpPr>
                  <a:spLocks noChangeShapeType="1"/>
                </p:cNvSpPr>
                <p:nvPr/>
              </p:nvSpPr>
              <p:spPr bwMode="auto">
                <a:xfrm flipV="1">
                  <a:off x="856"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36" name="Line 1243"/>
                <p:cNvSpPr>
                  <a:spLocks noChangeShapeType="1"/>
                </p:cNvSpPr>
                <p:nvPr/>
              </p:nvSpPr>
              <p:spPr bwMode="auto">
                <a:xfrm flipV="1">
                  <a:off x="856"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37" name="Line 1244"/>
                <p:cNvSpPr>
                  <a:spLocks noChangeShapeType="1"/>
                </p:cNvSpPr>
                <p:nvPr/>
              </p:nvSpPr>
              <p:spPr bwMode="auto">
                <a:xfrm flipV="1">
                  <a:off x="856"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38" name="Line 1245"/>
                <p:cNvSpPr>
                  <a:spLocks noChangeShapeType="1"/>
                </p:cNvSpPr>
                <p:nvPr/>
              </p:nvSpPr>
              <p:spPr bwMode="auto">
                <a:xfrm flipV="1">
                  <a:off x="856"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39" name="Line 1246"/>
                <p:cNvSpPr>
                  <a:spLocks noChangeShapeType="1"/>
                </p:cNvSpPr>
                <p:nvPr/>
              </p:nvSpPr>
              <p:spPr bwMode="auto">
                <a:xfrm flipV="1">
                  <a:off x="856"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40" name="Line 1247"/>
                <p:cNvSpPr>
                  <a:spLocks noChangeShapeType="1"/>
                </p:cNvSpPr>
                <p:nvPr/>
              </p:nvSpPr>
              <p:spPr bwMode="auto">
                <a:xfrm flipV="1">
                  <a:off x="856"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41" name="Line 1248"/>
                <p:cNvSpPr>
                  <a:spLocks noChangeShapeType="1"/>
                </p:cNvSpPr>
                <p:nvPr/>
              </p:nvSpPr>
              <p:spPr bwMode="auto">
                <a:xfrm flipV="1">
                  <a:off x="856"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42" name="Line 1249"/>
                <p:cNvSpPr>
                  <a:spLocks noChangeShapeType="1"/>
                </p:cNvSpPr>
                <p:nvPr/>
              </p:nvSpPr>
              <p:spPr bwMode="auto">
                <a:xfrm flipV="1">
                  <a:off x="856"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43" name="Line 1250"/>
                <p:cNvSpPr>
                  <a:spLocks noChangeShapeType="1"/>
                </p:cNvSpPr>
                <p:nvPr/>
              </p:nvSpPr>
              <p:spPr bwMode="auto">
                <a:xfrm flipV="1">
                  <a:off x="856"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44" name="Line 1251"/>
                <p:cNvSpPr>
                  <a:spLocks noChangeShapeType="1"/>
                </p:cNvSpPr>
                <p:nvPr/>
              </p:nvSpPr>
              <p:spPr bwMode="auto">
                <a:xfrm flipV="1">
                  <a:off x="856"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45" name="Line 1252"/>
                <p:cNvSpPr>
                  <a:spLocks noChangeShapeType="1"/>
                </p:cNvSpPr>
                <p:nvPr/>
              </p:nvSpPr>
              <p:spPr bwMode="auto">
                <a:xfrm flipV="1">
                  <a:off x="856"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46" name="Line 1253"/>
                <p:cNvSpPr>
                  <a:spLocks noChangeShapeType="1"/>
                </p:cNvSpPr>
                <p:nvPr/>
              </p:nvSpPr>
              <p:spPr bwMode="auto">
                <a:xfrm flipV="1">
                  <a:off x="856"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47" name="Line 1254"/>
                <p:cNvSpPr>
                  <a:spLocks noChangeShapeType="1"/>
                </p:cNvSpPr>
                <p:nvPr/>
              </p:nvSpPr>
              <p:spPr bwMode="auto">
                <a:xfrm flipV="1">
                  <a:off x="856"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48" name="Line 1255"/>
                <p:cNvSpPr>
                  <a:spLocks noChangeShapeType="1"/>
                </p:cNvSpPr>
                <p:nvPr/>
              </p:nvSpPr>
              <p:spPr bwMode="auto">
                <a:xfrm flipV="1">
                  <a:off x="856"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49" name="Line 1256"/>
                <p:cNvSpPr>
                  <a:spLocks noChangeShapeType="1"/>
                </p:cNvSpPr>
                <p:nvPr/>
              </p:nvSpPr>
              <p:spPr bwMode="auto">
                <a:xfrm flipV="1">
                  <a:off x="856"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50" name="Line 1257"/>
                <p:cNvSpPr>
                  <a:spLocks noChangeShapeType="1"/>
                </p:cNvSpPr>
                <p:nvPr/>
              </p:nvSpPr>
              <p:spPr bwMode="auto">
                <a:xfrm flipV="1">
                  <a:off x="856"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51" name="Line 1258"/>
                <p:cNvSpPr>
                  <a:spLocks noChangeShapeType="1"/>
                </p:cNvSpPr>
                <p:nvPr/>
              </p:nvSpPr>
              <p:spPr bwMode="auto">
                <a:xfrm flipV="1">
                  <a:off x="856"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52" name="Line 1259"/>
                <p:cNvSpPr>
                  <a:spLocks noChangeShapeType="1"/>
                </p:cNvSpPr>
                <p:nvPr/>
              </p:nvSpPr>
              <p:spPr bwMode="auto">
                <a:xfrm flipV="1">
                  <a:off x="856"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53" name="Line 1260"/>
                <p:cNvSpPr>
                  <a:spLocks noChangeShapeType="1"/>
                </p:cNvSpPr>
                <p:nvPr/>
              </p:nvSpPr>
              <p:spPr bwMode="auto">
                <a:xfrm flipV="1">
                  <a:off x="856"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54" name="Line 1261"/>
                <p:cNvSpPr>
                  <a:spLocks noChangeShapeType="1"/>
                </p:cNvSpPr>
                <p:nvPr/>
              </p:nvSpPr>
              <p:spPr bwMode="auto">
                <a:xfrm flipV="1">
                  <a:off x="856"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55" name="Line 1262"/>
                <p:cNvSpPr>
                  <a:spLocks noChangeShapeType="1"/>
                </p:cNvSpPr>
                <p:nvPr/>
              </p:nvSpPr>
              <p:spPr bwMode="auto">
                <a:xfrm flipV="1">
                  <a:off x="856"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56" name="Line 1263"/>
                <p:cNvSpPr>
                  <a:spLocks noChangeShapeType="1"/>
                </p:cNvSpPr>
                <p:nvPr/>
              </p:nvSpPr>
              <p:spPr bwMode="auto">
                <a:xfrm flipV="1">
                  <a:off x="856"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57" name="Line 1264"/>
                <p:cNvSpPr>
                  <a:spLocks noChangeShapeType="1"/>
                </p:cNvSpPr>
                <p:nvPr/>
              </p:nvSpPr>
              <p:spPr bwMode="auto">
                <a:xfrm flipV="1">
                  <a:off x="856"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58" name="Line 1265"/>
                <p:cNvSpPr>
                  <a:spLocks noChangeShapeType="1"/>
                </p:cNvSpPr>
                <p:nvPr/>
              </p:nvSpPr>
              <p:spPr bwMode="auto">
                <a:xfrm flipV="1">
                  <a:off x="856"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59" name="Line 1266"/>
                <p:cNvSpPr>
                  <a:spLocks noChangeShapeType="1"/>
                </p:cNvSpPr>
                <p:nvPr/>
              </p:nvSpPr>
              <p:spPr bwMode="auto">
                <a:xfrm flipV="1">
                  <a:off x="856"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0" name="Line 1267"/>
                <p:cNvSpPr>
                  <a:spLocks noChangeShapeType="1"/>
                </p:cNvSpPr>
                <p:nvPr/>
              </p:nvSpPr>
              <p:spPr bwMode="auto">
                <a:xfrm flipV="1">
                  <a:off x="856"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1" name="Line 1268"/>
                <p:cNvSpPr>
                  <a:spLocks noChangeShapeType="1"/>
                </p:cNvSpPr>
                <p:nvPr/>
              </p:nvSpPr>
              <p:spPr bwMode="auto">
                <a:xfrm flipV="1">
                  <a:off x="856"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2" name="Line 1269"/>
                <p:cNvSpPr>
                  <a:spLocks noChangeShapeType="1"/>
                </p:cNvSpPr>
                <p:nvPr/>
              </p:nvSpPr>
              <p:spPr bwMode="auto">
                <a:xfrm flipV="1">
                  <a:off x="856"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3" name="Line 1270"/>
                <p:cNvSpPr>
                  <a:spLocks noChangeShapeType="1"/>
                </p:cNvSpPr>
                <p:nvPr/>
              </p:nvSpPr>
              <p:spPr bwMode="auto">
                <a:xfrm flipV="1">
                  <a:off x="856"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4" name="Line 1271"/>
                <p:cNvSpPr>
                  <a:spLocks noChangeShapeType="1"/>
                </p:cNvSpPr>
                <p:nvPr/>
              </p:nvSpPr>
              <p:spPr bwMode="auto">
                <a:xfrm flipV="1">
                  <a:off x="856"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5" name="Line 1272"/>
                <p:cNvSpPr>
                  <a:spLocks noChangeShapeType="1"/>
                </p:cNvSpPr>
                <p:nvPr/>
              </p:nvSpPr>
              <p:spPr bwMode="auto">
                <a:xfrm flipV="1">
                  <a:off x="856"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6" name="Line 1273"/>
                <p:cNvSpPr>
                  <a:spLocks noChangeShapeType="1"/>
                </p:cNvSpPr>
                <p:nvPr/>
              </p:nvSpPr>
              <p:spPr bwMode="auto">
                <a:xfrm flipV="1">
                  <a:off x="856"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7" name="Line 1274"/>
                <p:cNvSpPr>
                  <a:spLocks noChangeShapeType="1"/>
                </p:cNvSpPr>
                <p:nvPr/>
              </p:nvSpPr>
              <p:spPr bwMode="auto">
                <a:xfrm flipV="1">
                  <a:off x="856"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8" name="Line 1275"/>
                <p:cNvSpPr>
                  <a:spLocks noChangeShapeType="1"/>
                </p:cNvSpPr>
                <p:nvPr/>
              </p:nvSpPr>
              <p:spPr bwMode="auto">
                <a:xfrm flipV="1">
                  <a:off x="856"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9" name="Line 1276"/>
                <p:cNvSpPr>
                  <a:spLocks noChangeShapeType="1"/>
                </p:cNvSpPr>
                <p:nvPr/>
              </p:nvSpPr>
              <p:spPr bwMode="auto">
                <a:xfrm flipV="1">
                  <a:off x="856"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0" name="Line 1277"/>
                <p:cNvSpPr>
                  <a:spLocks noChangeShapeType="1"/>
                </p:cNvSpPr>
                <p:nvPr/>
              </p:nvSpPr>
              <p:spPr bwMode="auto">
                <a:xfrm flipV="1">
                  <a:off x="856"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1" name="Line 1278"/>
                <p:cNvSpPr>
                  <a:spLocks noChangeShapeType="1"/>
                </p:cNvSpPr>
                <p:nvPr/>
              </p:nvSpPr>
              <p:spPr bwMode="auto">
                <a:xfrm flipV="1">
                  <a:off x="856"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2" name="Line 1279"/>
                <p:cNvSpPr>
                  <a:spLocks noChangeShapeType="1"/>
                </p:cNvSpPr>
                <p:nvPr/>
              </p:nvSpPr>
              <p:spPr bwMode="auto">
                <a:xfrm flipV="1">
                  <a:off x="856"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3" name="Line 1280"/>
                <p:cNvSpPr>
                  <a:spLocks noChangeShapeType="1"/>
                </p:cNvSpPr>
                <p:nvPr/>
              </p:nvSpPr>
              <p:spPr bwMode="auto">
                <a:xfrm flipV="1">
                  <a:off x="856"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4" name="Line 1281"/>
                <p:cNvSpPr>
                  <a:spLocks noChangeShapeType="1"/>
                </p:cNvSpPr>
                <p:nvPr/>
              </p:nvSpPr>
              <p:spPr bwMode="auto">
                <a:xfrm flipV="1">
                  <a:off x="856"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5" name="Line 1282"/>
                <p:cNvSpPr>
                  <a:spLocks noChangeShapeType="1"/>
                </p:cNvSpPr>
                <p:nvPr/>
              </p:nvSpPr>
              <p:spPr bwMode="auto">
                <a:xfrm flipV="1">
                  <a:off x="856"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6" name="Line 1283"/>
                <p:cNvSpPr>
                  <a:spLocks noChangeShapeType="1"/>
                </p:cNvSpPr>
                <p:nvPr/>
              </p:nvSpPr>
              <p:spPr bwMode="auto">
                <a:xfrm flipV="1">
                  <a:off x="856"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7" name="Line 1284"/>
                <p:cNvSpPr>
                  <a:spLocks noChangeShapeType="1"/>
                </p:cNvSpPr>
                <p:nvPr/>
              </p:nvSpPr>
              <p:spPr bwMode="auto">
                <a:xfrm flipV="1">
                  <a:off x="856"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8" name="Line 1285"/>
                <p:cNvSpPr>
                  <a:spLocks noChangeShapeType="1"/>
                </p:cNvSpPr>
                <p:nvPr/>
              </p:nvSpPr>
              <p:spPr bwMode="auto">
                <a:xfrm flipV="1">
                  <a:off x="856"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9" name="Line 1286"/>
                <p:cNvSpPr>
                  <a:spLocks noChangeShapeType="1"/>
                </p:cNvSpPr>
                <p:nvPr/>
              </p:nvSpPr>
              <p:spPr bwMode="auto">
                <a:xfrm flipV="1">
                  <a:off x="856"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80" name="Line 1287"/>
                <p:cNvSpPr>
                  <a:spLocks noChangeShapeType="1"/>
                </p:cNvSpPr>
                <p:nvPr/>
              </p:nvSpPr>
              <p:spPr bwMode="auto">
                <a:xfrm flipV="1">
                  <a:off x="856"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81" name="Line 1288"/>
                <p:cNvSpPr>
                  <a:spLocks noChangeShapeType="1"/>
                </p:cNvSpPr>
                <p:nvPr/>
              </p:nvSpPr>
              <p:spPr bwMode="auto">
                <a:xfrm flipV="1">
                  <a:off x="856"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82" name="Line 1289"/>
                <p:cNvSpPr>
                  <a:spLocks noChangeShapeType="1"/>
                </p:cNvSpPr>
                <p:nvPr/>
              </p:nvSpPr>
              <p:spPr bwMode="auto">
                <a:xfrm flipV="1">
                  <a:off x="856"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83" name="Line 1290"/>
                <p:cNvSpPr>
                  <a:spLocks noChangeShapeType="1"/>
                </p:cNvSpPr>
                <p:nvPr/>
              </p:nvSpPr>
              <p:spPr bwMode="auto">
                <a:xfrm flipV="1">
                  <a:off x="856"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84" name="Line 1291"/>
                <p:cNvSpPr>
                  <a:spLocks noChangeShapeType="1"/>
                </p:cNvSpPr>
                <p:nvPr/>
              </p:nvSpPr>
              <p:spPr bwMode="auto">
                <a:xfrm flipV="1">
                  <a:off x="856"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85" name="Line 1292"/>
                <p:cNvSpPr>
                  <a:spLocks noChangeShapeType="1"/>
                </p:cNvSpPr>
                <p:nvPr/>
              </p:nvSpPr>
              <p:spPr bwMode="auto">
                <a:xfrm flipV="1">
                  <a:off x="856"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86" name="Line 1293"/>
                <p:cNvSpPr>
                  <a:spLocks noChangeShapeType="1"/>
                </p:cNvSpPr>
                <p:nvPr/>
              </p:nvSpPr>
              <p:spPr bwMode="auto">
                <a:xfrm flipV="1">
                  <a:off x="856"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87" name="Line 1294"/>
                <p:cNvSpPr>
                  <a:spLocks noChangeShapeType="1"/>
                </p:cNvSpPr>
                <p:nvPr/>
              </p:nvSpPr>
              <p:spPr bwMode="auto">
                <a:xfrm flipV="1">
                  <a:off x="856"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88" name="Line 1295"/>
                <p:cNvSpPr>
                  <a:spLocks noChangeShapeType="1"/>
                </p:cNvSpPr>
                <p:nvPr/>
              </p:nvSpPr>
              <p:spPr bwMode="auto">
                <a:xfrm flipV="1">
                  <a:off x="856"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89" name="Line 1296"/>
                <p:cNvSpPr>
                  <a:spLocks noChangeShapeType="1"/>
                </p:cNvSpPr>
                <p:nvPr/>
              </p:nvSpPr>
              <p:spPr bwMode="auto">
                <a:xfrm flipV="1">
                  <a:off x="856"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90" name="Line 1297"/>
                <p:cNvSpPr>
                  <a:spLocks noChangeShapeType="1"/>
                </p:cNvSpPr>
                <p:nvPr/>
              </p:nvSpPr>
              <p:spPr bwMode="auto">
                <a:xfrm flipV="1">
                  <a:off x="856"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91" name="Line 1298"/>
                <p:cNvSpPr>
                  <a:spLocks noChangeShapeType="1"/>
                </p:cNvSpPr>
                <p:nvPr/>
              </p:nvSpPr>
              <p:spPr bwMode="auto">
                <a:xfrm flipV="1">
                  <a:off x="856"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92" name="Line 1299"/>
                <p:cNvSpPr>
                  <a:spLocks noChangeShapeType="1"/>
                </p:cNvSpPr>
                <p:nvPr/>
              </p:nvSpPr>
              <p:spPr bwMode="auto">
                <a:xfrm flipV="1">
                  <a:off x="856"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93" name="Line 1300"/>
                <p:cNvSpPr>
                  <a:spLocks noChangeShapeType="1"/>
                </p:cNvSpPr>
                <p:nvPr/>
              </p:nvSpPr>
              <p:spPr bwMode="auto">
                <a:xfrm flipV="1">
                  <a:off x="856"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94" name="Line 1301"/>
                <p:cNvSpPr>
                  <a:spLocks noChangeShapeType="1"/>
                </p:cNvSpPr>
                <p:nvPr/>
              </p:nvSpPr>
              <p:spPr bwMode="auto">
                <a:xfrm flipV="1">
                  <a:off x="856"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95" name="Line 1302"/>
                <p:cNvSpPr>
                  <a:spLocks noChangeShapeType="1"/>
                </p:cNvSpPr>
                <p:nvPr/>
              </p:nvSpPr>
              <p:spPr bwMode="auto">
                <a:xfrm flipV="1">
                  <a:off x="856"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96" name="Line 1303"/>
                <p:cNvSpPr>
                  <a:spLocks noChangeShapeType="1"/>
                </p:cNvSpPr>
                <p:nvPr/>
              </p:nvSpPr>
              <p:spPr bwMode="auto">
                <a:xfrm flipV="1">
                  <a:off x="856"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97" name="Line 1304"/>
                <p:cNvSpPr>
                  <a:spLocks noChangeShapeType="1"/>
                </p:cNvSpPr>
                <p:nvPr/>
              </p:nvSpPr>
              <p:spPr bwMode="auto">
                <a:xfrm flipV="1">
                  <a:off x="856"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98" name="Line 1305"/>
                <p:cNvSpPr>
                  <a:spLocks noChangeShapeType="1"/>
                </p:cNvSpPr>
                <p:nvPr/>
              </p:nvSpPr>
              <p:spPr bwMode="auto">
                <a:xfrm flipV="1">
                  <a:off x="856"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99" name="Line 1306"/>
                <p:cNvSpPr>
                  <a:spLocks noChangeShapeType="1"/>
                </p:cNvSpPr>
                <p:nvPr/>
              </p:nvSpPr>
              <p:spPr bwMode="auto">
                <a:xfrm flipV="1">
                  <a:off x="856"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00" name="Line 1307"/>
                <p:cNvSpPr>
                  <a:spLocks noChangeShapeType="1"/>
                </p:cNvSpPr>
                <p:nvPr/>
              </p:nvSpPr>
              <p:spPr bwMode="auto">
                <a:xfrm flipV="1">
                  <a:off x="856"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01" name="Line 1308"/>
                <p:cNvSpPr>
                  <a:spLocks noChangeShapeType="1"/>
                </p:cNvSpPr>
                <p:nvPr/>
              </p:nvSpPr>
              <p:spPr bwMode="auto">
                <a:xfrm flipV="1">
                  <a:off x="856"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02" name="Line 1309"/>
                <p:cNvSpPr>
                  <a:spLocks noChangeShapeType="1"/>
                </p:cNvSpPr>
                <p:nvPr/>
              </p:nvSpPr>
              <p:spPr bwMode="auto">
                <a:xfrm flipV="1">
                  <a:off x="856"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03" name="Line 1310"/>
                <p:cNvSpPr>
                  <a:spLocks noChangeShapeType="1"/>
                </p:cNvSpPr>
                <p:nvPr/>
              </p:nvSpPr>
              <p:spPr bwMode="auto">
                <a:xfrm flipV="1">
                  <a:off x="856"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04" name="Line 1311"/>
                <p:cNvSpPr>
                  <a:spLocks noChangeShapeType="1"/>
                </p:cNvSpPr>
                <p:nvPr/>
              </p:nvSpPr>
              <p:spPr bwMode="auto">
                <a:xfrm flipV="1">
                  <a:off x="856"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05" name="Line 1312"/>
                <p:cNvSpPr>
                  <a:spLocks noChangeShapeType="1"/>
                </p:cNvSpPr>
                <p:nvPr/>
              </p:nvSpPr>
              <p:spPr bwMode="auto">
                <a:xfrm flipV="1">
                  <a:off x="856"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06" name="Line 1313"/>
                <p:cNvSpPr>
                  <a:spLocks noChangeShapeType="1"/>
                </p:cNvSpPr>
                <p:nvPr/>
              </p:nvSpPr>
              <p:spPr bwMode="auto">
                <a:xfrm flipV="1">
                  <a:off x="856"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07" name="Line 1314"/>
                <p:cNvSpPr>
                  <a:spLocks noChangeShapeType="1"/>
                </p:cNvSpPr>
                <p:nvPr/>
              </p:nvSpPr>
              <p:spPr bwMode="auto">
                <a:xfrm flipV="1">
                  <a:off x="856"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08" name="Line 1315"/>
                <p:cNvSpPr>
                  <a:spLocks noChangeShapeType="1"/>
                </p:cNvSpPr>
                <p:nvPr/>
              </p:nvSpPr>
              <p:spPr bwMode="auto">
                <a:xfrm flipV="1">
                  <a:off x="856"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09" name="Line 1316"/>
                <p:cNvSpPr>
                  <a:spLocks noChangeShapeType="1"/>
                </p:cNvSpPr>
                <p:nvPr/>
              </p:nvSpPr>
              <p:spPr bwMode="auto">
                <a:xfrm flipV="1">
                  <a:off x="856"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10" name="Line 1317"/>
                <p:cNvSpPr>
                  <a:spLocks noChangeShapeType="1"/>
                </p:cNvSpPr>
                <p:nvPr/>
              </p:nvSpPr>
              <p:spPr bwMode="auto">
                <a:xfrm flipV="1">
                  <a:off x="856"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11" name="Line 1318"/>
                <p:cNvSpPr>
                  <a:spLocks noChangeShapeType="1"/>
                </p:cNvSpPr>
                <p:nvPr/>
              </p:nvSpPr>
              <p:spPr bwMode="auto">
                <a:xfrm flipV="1">
                  <a:off x="856"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12" name="Line 1319"/>
                <p:cNvSpPr>
                  <a:spLocks noChangeShapeType="1"/>
                </p:cNvSpPr>
                <p:nvPr/>
              </p:nvSpPr>
              <p:spPr bwMode="auto">
                <a:xfrm flipV="1">
                  <a:off x="856"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13" name="Line 1320"/>
                <p:cNvSpPr>
                  <a:spLocks noChangeShapeType="1"/>
                </p:cNvSpPr>
                <p:nvPr/>
              </p:nvSpPr>
              <p:spPr bwMode="auto">
                <a:xfrm flipV="1">
                  <a:off x="856"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14" name="Line 1321"/>
                <p:cNvSpPr>
                  <a:spLocks noChangeShapeType="1"/>
                </p:cNvSpPr>
                <p:nvPr/>
              </p:nvSpPr>
              <p:spPr bwMode="auto">
                <a:xfrm flipV="1">
                  <a:off x="856"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15" name="Line 1322"/>
                <p:cNvSpPr>
                  <a:spLocks noChangeShapeType="1"/>
                </p:cNvSpPr>
                <p:nvPr/>
              </p:nvSpPr>
              <p:spPr bwMode="auto">
                <a:xfrm flipV="1">
                  <a:off x="856"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16" name="Line 1323"/>
                <p:cNvSpPr>
                  <a:spLocks noChangeShapeType="1"/>
                </p:cNvSpPr>
                <p:nvPr/>
              </p:nvSpPr>
              <p:spPr bwMode="auto">
                <a:xfrm flipV="1">
                  <a:off x="856"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17" name="Line 1324"/>
                <p:cNvSpPr>
                  <a:spLocks noChangeShapeType="1"/>
                </p:cNvSpPr>
                <p:nvPr/>
              </p:nvSpPr>
              <p:spPr bwMode="auto">
                <a:xfrm flipV="1">
                  <a:off x="856"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18" name="Line 1325"/>
                <p:cNvSpPr>
                  <a:spLocks noChangeShapeType="1"/>
                </p:cNvSpPr>
                <p:nvPr/>
              </p:nvSpPr>
              <p:spPr bwMode="auto">
                <a:xfrm flipV="1">
                  <a:off x="856"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19" name="Line 1326"/>
                <p:cNvSpPr>
                  <a:spLocks noChangeShapeType="1"/>
                </p:cNvSpPr>
                <p:nvPr/>
              </p:nvSpPr>
              <p:spPr bwMode="auto">
                <a:xfrm flipV="1">
                  <a:off x="856"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20" name="Line 1327"/>
                <p:cNvSpPr>
                  <a:spLocks noChangeShapeType="1"/>
                </p:cNvSpPr>
                <p:nvPr/>
              </p:nvSpPr>
              <p:spPr bwMode="auto">
                <a:xfrm flipV="1">
                  <a:off x="856"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21" name="Line 1328"/>
                <p:cNvSpPr>
                  <a:spLocks noChangeShapeType="1"/>
                </p:cNvSpPr>
                <p:nvPr/>
              </p:nvSpPr>
              <p:spPr bwMode="auto">
                <a:xfrm flipV="1">
                  <a:off x="856"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22" name="Line 1329"/>
                <p:cNvSpPr>
                  <a:spLocks noChangeShapeType="1"/>
                </p:cNvSpPr>
                <p:nvPr/>
              </p:nvSpPr>
              <p:spPr bwMode="auto">
                <a:xfrm flipV="1">
                  <a:off x="856"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23" name="Line 1330"/>
                <p:cNvSpPr>
                  <a:spLocks noChangeShapeType="1"/>
                </p:cNvSpPr>
                <p:nvPr/>
              </p:nvSpPr>
              <p:spPr bwMode="auto">
                <a:xfrm flipV="1">
                  <a:off x="856"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24" name="Line 1331"/>
                <p:cNvSpPr>
                  <a:spLocks noChangeShapeType="1"/>
                </p:cNvSpPr>
                <p:nvPr/>
              </p:nvSpPr>
              <p:spPr bwMode="auto">
                <a:xfrm flipV="1">
                  <a:off x="856"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25" name="Line 1332"/>
                <p:cNvSpPr>
                  <a:spLocks noChangeShapeType="1"/>
                </p:cNvSpPr>
                <p:nvPr/>
              </p:nvSpPr>
              <p:spPr bwMode="auto">
                <a:xfrm flipV="1">
                  <a:off x="856"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26" name="Line 1333"/>
                <p:cNvSpPr>
                  <a:spLocks noChangeShapeType="1"/>
                </p:cNvSpPr>
                <p:nvPr/>
              </p:nvSpPr>
              <p:spPr bwMode="auto">
                <a:xfrm flipV="1">
                  <a:off x="856"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27" name="Line 1334"/>
                <p:cNvSpPr>
                  <a:spLocks noChangeShapeType="1"/>
                </p:cNvSpPr>
                <p:nvPr/>
              </p:nvSpPr>
              <p:spPr bwMode="auto">
                <a:xfrm flipV="1">
                  <a:off x="856"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29" name="Line 1336"/>
                <p:cNvSpPr>
                  <a:spLocks noChangeShapeType="1"/>
                </p:cNvSpPr>
                <p:nvPr/>
              </p:nvSpPr>
              <p:spPr bwMode="auto">
                <a:xfrm>
                  <a:off x="1060"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30" name="Line 1337"/>
                <p:cNvSpPr>
                  <a:spLocks noChangeShapeType="1"/>
                </p:cNvSpPr>
                <p:nvPr/>
              </p:nvSpPr>
              <p:spPr bwMode="auto">
                <a:xfrm flipV="1">
                  <a:off x="1060"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31" name="Line 1338"/>
                <p:cNvSpPr>
                  <a:spLocks noChangeShapeType="1"/>
                </p:cNvSpPr>
                <p:nvPr/>
              </p:nvSpPr>
              <p:spPr bwMode="auto">
                <a:xfrm flipV="1">
                  <a:off x="1060"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32" name="Line 1339"/>
                <p:cNvSpPr>
                  <a:spLocks noChangeShapeType="1"/>
                </p:cNvSpPr>
                <p:nvPr/>
              </p:nvSpPr>
              <p:spPr bwMode="auto">
                <a:xfrm flipV="1">
                  <a:off x="1060"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33" name="Line 1340"/>
                <p:cNvSpPr>
                  <a:spLocks noChangeShapeType="1"/>
                </p:cNvSpPr>
                <p:nvPr/>
              </p:nvSpPr>
              <p:spPr bwMode="auto">
                <a:xfrm flipV="1">
                  <a:off x="1060"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34" name="Line 1341"/>
                <p:cNvSpPr>
                  <a:spLocks noChangeShapeType="1"/>
                </p:cNvSpPr>
                <p:nvPr/>
              </p:nvSpPr>
              <p:spPr bwMode="auto">
                <a:xfrm flipV="1">
                  <a:off x="1060"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35" name="Line 1342"/>
                <p:cNvSpPr>
                  <a:spLocks noChangeShapeType="1"/>
                </p:cNvSpPr>
                <p:nvPr/>
              </p:nvSpPr>
              <p:spPr bwMode="auto">
                <a:xfrm flipV="1">
                  <a:off x="1060"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36" name="Line 1343"/>
                <p:cNvSpPr>
                  <a:spLocks noChangeShapeType="1"/>
                </p:cNvSpPr>
                <p:nvPr/>
              </p:nvSpPr>
              <p:spPr bwMode="auto">
                <a:xfrm flipV="1">
                  <a:off x="1060"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37" name="Line 1344"/>
                <p:cNvSpPr>
                  <a:spLocks noChangeShapeType="1"/>
                </p:cNvSpPr>
                <p:nvPr/>
              </p:nvSpPr>
              <p:spPr bwMode="auto">
                <a:xfrm flipV="1">
                  <a:off x="1060"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38" name="Line 1345"/>
                <p:cNvSpPr>
                  <a:spLocks noChangeShapeType="1"/>
                </p:cNvSpPr>
                <p:nvPr/>
              </p:nvSpPr>
              <p:spPr bwMode="auto">
                <a:xfrm flipV="1">
                  <a:off x="1060"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39" name="Line 1346"/>
                <p:cNvSpPr>
                  <a:spLocks noChangeShapeType="1"/>
                </p:cNvSpPr>
                <p:nvPr/>
              </p:nvSpPr>
              <p:spPr bwMode="auto">
                <a:xfrm flipV="1">
                  <a:off x="1060"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40" name="Line 1347"/>
                <p:cNvSpPr>
                  <a:spLocks noChangeShapeType="1"/>
                </p:cNvSpPr>
                <p:nvPr/>
              </p:nvSpPr>
              <p:spPr bwMode="auto">
                <a:xfrm flipV="1">
                  <a:off x="1060"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41" name="Line 1348"/>
                <p:cNvSpPr>
                  <a:spLocks noChangeShapeType="1"/>
                </p:cNvSpPr>
                <p:nvPr/>
              </p:nvSpPr>
              <p:spPr bwMode="auto">
                <a:xfrm flipV="1">
                  <a:off x="1060"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42" name="Line 1349"/>
                <p:cNvSpPr>
                  <a:spLocks noChangeShapeType="1"/>
                </p:cNvSpPr>
                <p:nvPr/>
              </p:nvSpPr>
              <p:spPr bwMode="auto">
                <a:xfrm flipV="1">
                  <a:off x="1060"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43" name="Line 1350"/>
                <p:cNvSpPr>
                  <a:spLocks noChangeShapeType="1"/>
                </p:cNvSpPr>
                <p:nvPr/>
              </p:nvSpPr>
              <p:spPr bwMode="auto">
                <a:xfrm flipV="1">
                  <a:off x="1060"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44" name="Line 1351"/>
                <p:cNvSpPr>
                  <a:spLocks noChangeShapeType="1"/>
                </p:cNvSpPr>
                <p:nvPr/>
              </p:nvSpPr>
              <p:spPr bwMode="auto">
                <a:xfrm flipV="1">
                  <a:off x="1060"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45" name="Line 1352"/>
                <p:cNvSpPr>
                  <a:spLocks noChangeShapeType="1"/>
                </p:cNvSpPr>
                <p:nvPr/>
              </p:nvSpPr>
              <p:spPr bwMode="auto">
                <a:xfrm flipV="1">
                  <a:off x="1060"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46" name="Line 1353"/>
                <p:cNvSpPr>
                  <a:spLocks noChangeShapeType="1"/>
                </p:cNvSpPr>
                <p:nvPr/>
              </p:nvSpPr>
              <p:spPr bwMode="auto">
                <a:xfrm flipV="1">
                  <a:off x="1060"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47" name="Line 1354"/>
                <p:cNvSpPr>
                  <a:spLocks noChangeShapeType="1"/>
                </p:cNvSpPr>
                <p:nvPr/>
              </p:nvSpPr>
              <p:spPr bwMode="auto">
                <a:xfrm flipV="1">
                  <a:off x="1060"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48" name="Line 1355"/>
                <p:cNvSpPr>
                  <a:spLocks noChangeShapeType="1"/>
                </p:cNvSpPr>
                <p:nvPr/>
              </p:nvSpPr>
              <p:spPr bwMode="auto">
                <a:xfrm flipV="1">
                  <a:off x="1060"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49" name="Line 1356"/>
                <p:cNvSpPr>
                  <a:spLocks noChangeShapeType="1"/>
                </p:cNvSpPr>
                <p:nvPr/>
              </p:nvSpPr>
              <p:spPr bwMode="auto">
                <a:xfrm flipV="1">
                  <a:off x="1060"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50" name="Line 1357"/>
                <p:cNvSpPr>
                  <a:spLocks noChangeShapeType="1"/>
                </p:cNvSpPr>
                <p:nvPr/>
              </p:nvSpPr>
              <p:spPr bwMode="auto">
                <a:xfrm flipV="1">
                  <a:off x="1060"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51" name="Line 1358"/>
                <p:cNvSpPr>
                  <a:spLocks noChangeShapeType="1"/>
                </p:cNvSpPr>
                <p:nvPr/>
              </p:nvSpPr>
              <p:spPr bwMode="auto">
                <a:xfrm flipV="1">
                  <a:off x="1060"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52" name="Line 1359"/>
                <p:cNvSpPr>
                  <a:spLocks noChangeShapeType="1"/>
                </p:cNvSpPr>
                <p:nvPr/>
              </p:nvSpPr>
              <p:spPr bwMode="auto">
                <a:xfrm flipV="1">
                  <a:off x="1060"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53" name="Line 1360"/>
                <p:cNvSpPr>
                  <a:spLocks noChangeShapeType="1"/>
                </p:cNvSpPr>
                <p:nvPr/>
              </p:nvSpPr>
              <p:spPr bwMode="auto">
                <a:xfrm flipV="1">
                  <a:off x="1060"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54" name="Line 1361"/>
                <p:cNvSpPr>
                  <a:spLocks noChangeShapeType="1"/>
                </p:cNvSpPr>
                <p:nvPr/>
              </p:nvSpPr>
              <p:spPr bwMode="auto">
                <a:xfrm flipV="1">
                  <a:off x="1060"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55" name="Line 1362"/>
                <p:cNvSpPr>
                  <a:spLocks noChangeShapeType="1"/>
                </p:cNvSpPr>
                <p:nvPr/>
              </p:nvSpPr>
              <p:spPr bwMode="auto">
                <a:xfrm flipV="1">
                  <a:off x="1060"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56" name="Line 1363"/>
                <p:cNvSpPr>
                  <a:spLocks noChangeShapeType="1"/>
                </p:cNvSpPr>
                <p:nvPr/>
              </p:nvSpPr>
              <p:spPr bwMode="auto">
                <a:xfrm flipV="1">
                  <a:off x="1060"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57" name="Line 1364"/>
                <p:cNvSpPr>
                  <a:spLocks noChangeShapeType="1"/>
                </p:cNvSpPr>
                <p:nvPr/>
              </p:nvSpPr>
              <p:spPr bwMode="auto">
                <a:xfrm flipV="1">
                  <a:off x="1060"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58" name="Line 1365"/>
                <p:cNvSpPr>
                  <a:spLocks noChangeShapeType="1"/>
                </p:cNvSpPr>
                <p:nvPr/>
              </p:nvSpPr>
              <p:spPr bwMode="auto">
                <a:xfrm flipV="1">
                  <a:off x="1060"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59" name="Line 1366"/>
                <p:cNvSpPr>
                  <a:spLocks noChangeShapeType="1"/>
                </p:cNvSpPr>
                <p:nvPr/>
              </p:nvSpPr>
              <p:spPr bwMode="auto">
                <a:xfrm flipV="1">
                  <a:off x="1060"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60" name="Line 1367"/>
                <p:cNvSpPr>
                  <a:spLocks noChangeShapeType="1"/>
                </p:cNvSpPr>
                <p:nvPr/>
              </p:nvSpPr>
              <p:spPr bwMode="auto">
                <a:xfrm flipV="1">
                  <a:off x="1060"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61" name="Line 1368"/>
                <p:cNvSpPr>
                  <a:spLocks noChangeShapeType="1"/>
                </p:cNvSpPr>
                <p:nvPr/>
              </p:nvSpPr>
              <p:spPr bwMode="auto">
                <a:xfrm flipV="1">
                  <a:off x="1060"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62" name="Line 1369"/>
                <p:cNvSpPr>
                  <a:spLocks noChangeShapeType="1"/>
                </p:cNvSpPr>
                <p:nvPr/>
              </p:nvSpPr>
              <p:spPr bwMode="auto">
                <a:xfrm flipV="1">
                  <a:off x="1060"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63" name="Line 1370"/>
                <p:cNvSpPr>
                  <a:spLocks noChangeShapeType="1"/>
                </p:cNvSpPr>
                <p:nvPr/>
              </p:nvSpPr>
              <p:spPr bwMode="auto">
                <a:xfrm flipV="1">
                  <a:off x="1060"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64" name="Line 1371"/>
                <p:cNvSpPr>
                  <a:spLocks noChangeShapeType="1"/>
                </p:cNvSpPr>
                <p:nvPr/>
              </p:nvSpPr>
              <p:spPr bwMode="auto">
                <a:xfrm flipV="1">
                  <a:off x="1060"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65" name="Line 1372"/>
                <p:cNvSpPr>
                  <a:spLocks noChangeShapeType="1"/>
                </p:cNvSpPr>
                <p:nvPr/>
              </p:nvSpPr>
              <p:spPr bwMode="auto">
                <a:xfrm flipV="1">
                  <a:off x="1060"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66" name="Line 1373"/>
                <p:cNvSpPr>
                  <a:spLocks noChangeShapeType="1"/>
                </p:cNvSpPr>
                <p:nvPr/>
              </p:nvSpPr>
              <p:spPr bwMode="auto">
                <a:xfrm flipV="1">
                  <a:off x="1060"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67" name="Line 1374"/>
                <p:cNvSpPr>
                  <a:spLocks noChangeShapeType="1"/>
                </p:cNvSpPr>
                <p:nvPr/>
              </p:nvSpPr>
              <p:spPr bwMode="auto">
                <a:xfrm flipV="1">
                  <a:off x="1060"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68" name="Line 1375"/>
                <p:cNvSpPr>
                  <a:spLocks noChangeShapeType="1"/>
                </p:cNvSpPr>
                <p:nvPr/>
              </p:nvSpPr>
              <p:spPr bwMode="auto">
                <a:xfrm flipV="1">
                  <a:off x="1060"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69" name="Line 1376"/>
                <p:cNvSpPr>
                  <a:spLocks noChangeShapeType="1"/>
                </p:cNvSpPr>
                <p:nvPr/>
              </p:nvSpPr>
              <p:spPr bwMode="auto">
                <a:xfrm flipV="1">
                  <a:off x="1060"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70" name="Line 1377"/>
                <p:cNvSpPr>
                  <a:spLocks noChangeShapeType="1"/>
                </p:cNvSpPr>
                <p:nvPr/>
              </p:nvSpPr>
              <p:spPr bwMode="auto">
                <a:xfrm flipV="1">
                  <a:off x="1060"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71" name="Line 1378"/>
                <p:cNvSpPr>
                  <a:spLocks noChangeShapeType="1"/>
                </p:cNvSpPr>
                <p:nvPr/>
              </p:nvSpPr>
              <p:spPr bwMode="auto">
                <a:xfrm flipV="1">
                  <a:off x="1060"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72" name="Line 1379"/>
                <p:cNvSpPr>
                  <a:spLocks noChangeShapeType="1"/>
                </p:cNvSpPr>
                <p:nvPr/>
              </p:nvSpPr>
              <p:spPr bwMode="auto">
                <a:xfrm flipV="1">
                  <a:off x="1060"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73" name="Line 1380"/>
                <p:cNvSpPr>
                  <a:spLocks noChangeShapeType="1"/>
                </p:cNvSpPr>
                <p:nvPr/>
              </p:nvSpPr>
              <p:spPr bwMode="auto">
                <a:xfrm flipV="1">
                  <a:off x="1060"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74" name="Line 1381"/>
                <p:cNvSpPr>
                  <a:spLocks noChangeShapeType="1"/>
                </p:cNvSpPr>
                <p:nvPr/>
              </p:nvSpPr>
              <p:spPr bwMode="auto">
                <a:xfrm flipV="1">
                  <a:off x="1060"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75" name="Line 1382"/>
                <p:cNvSpPr>
                  <a:spLocks noChangeShapeType="1"/>
                </p:cNvSpPr>
                <p:nvPr/>
              </p:nvSpPr>
              <p:spPr bwMode="auto">
                <a:xfrm flipV="1">
                  <a:off x="1060"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76" name="Line 1383"/>
                <p:cNvSpPr>
                  <a:spLocks noChangeShapeType="1"/>
                </p:cNvSpPr>
                <p:nvPr/>
              </p:nvSpPr>
              <p:spPr bwMode="auto">
                <a:xfrm flipV="1">
                  <a:off x="1060"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77" name="Line 1384"/>
                <p:cNvSpPr>
                  <a:spLocks noChangeShapeType="1"/>
                </p:cNvSpPr>
                <p:nvPr/>
              </p:nvSpPr>
              <p:spPr bwMode="auto">
                <a:xfrm flipV="1">
                  <a:off x="1060"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78" name="Line 1385"/>
                <p:cNvSpPr>
                  <a:spLocks noChangeShapeType="1"/>
                </p:cNvSpPr>
                <p:nvPr/>
              </p:nvSpPr>
              <p:spPr bwMode="auto">
                <a:xfrm flipV="1">
                  <a:off x="1060"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79" name="Line 1386"/>
                <p:cNvSpPr>
                  <a:spLocks noChangeShapeType="1"/>
                </p:cNvSpPr>
                <p:nvPr/>
              </p:nvSpPr>
              <p:spPr bwMode="auto">
                <a:xfrm flipV="1">
                  <a:off x="1060"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80" name="Line 1387"/>
                <p:cNvSpPr>
                  <a:spLocks noChangeShapeType="1"/>
                </p:cNvSpPr>
                <p:nvPr/>
              </p:nvSpPr>
              <p:spPr bwMode="auto">
                <a:xfrm flipV="1">
                  <a:off x="1060"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81" name="Line 1388"/>
                <p:cNvSpPr>
                  <a:spLocks noChangeShapeType="1"/>
                </p:cNvSpPr>
                <p:nvPr/>
              </p:nvSpPr>
              <p:spPr bwMode="auto">
                <a:xfrm flipV="1">
                  <a:off x="1060"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82" name="Line 1389"/>
                <p:cNvSpPr>
                  <a:spLocks noChangeShapeType="1"/>
                </p:cNvSpPr>
                <p:nvPr/>
              </p:nvSpPr>
              <p:spPr bwMode="auto">
                <a:xfrm flipV="1">
                  <a:off x="1060"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83" name="Line 1390"/>
                <p:cNvSpPr>
                  <a:spLocks noChangeShapeType="1"/>
                </p:cNvSpPr>
                <p:nvPr/>
              </p:nvSpPr>
              <p:spPr bwMode="auto">
                <a:xfrm flipV="1">
                  <a:off x="1060"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84" name="Line 1391"/>
                <p:cNvSpPr>
                  <a:spLocks noChangeShapeType="1"/>
                </p:cNvSpPr>
                <p:nvPr/>
              </p:nvSpPr>
              <p:spPr bwMode="auto">
                <a:xfrm flipV="1">
                  <a:off x="1060"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85" name="Line 1392"/>
                <p:cNvSpPr>
                  <a:spLocks noChangeShapeType="1"/>
                </p:cNvSpPr>
                <p:nvPr/>
              </p:nvSpPr>
              <p:spPr bwMode="auto">
                <a:xfrm flipV="1">
                  <a:off x="1060"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86" name="Line 1393"/>
                <p:cNvSpPr>
                  <a:spLocks noChangeShapeType="1"/>
                </p:cNvSpPr>
                <p:nvPr/>
              </p:nvSpPr>
              <p:spPr bwMode="auto">
                <a:xfrm flipV="1">
                  <a:off x="1060"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87" name="Line 1394"/>
                <p:cNvSpPr>
                  <a:spLocks noChangeShapeType="1"/>
                </p:cNvSpPr>
                <p:nvPr/>
              </p:nvSpPr>
              <p:spPr bwMode="auto">
                <a:xfrm flipV="1">
                  <a:off x="1060"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88" name="Line 1395"/>
                <p:cNvSpPr>
                  <a:spLocks noChangeShapeType="1"/>
                </p:cNvSpPr>
                <p:nvPr/>
              </p:nvSpPr>
              <p:spPr bwMode="auto">
                <a:xfrm flipV="1">
                  <a:off x="1060"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89" name="Line 1396"/>
                <p:cNvSpPr>
                  <a:spLocks noChangeShapeType="1"/>
                </p:cNvSpPr>
                <p:nvPr/>
              </p:nvSpPr>
              <p:spPr bwMode="auto">
                <a:xfrm flipV="1">
                  <a:off x="1060"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90" name="Line 1397"/>
                <p:cNvSpPr>
                  <a:spLocks noChangeShapeType="1"/>
                </p:cNvSpPr>
                <p:nvPr/>
              </p:nvSpPr>
              <p:spPr bwMode="auto">
                <a:xfrm flipV="1">
                  <a:off x="1060"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91" name="Line 1398"/>
                <p:cNvSpPr>
                  <a:spLocks noChangeShapeType="1"/>
                </p:cNvSpPr>
                <p:nvPr/>
              </p:nvSpPr>
              <p:spPr bwMode="auto">
                <a:xfrm flipV="1">
                  <a:off x="1060"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92" name="Line 1399"/>
                <p:cNvSpPr>
                  <a:spLocks noChangeShapeType="1"/>
                </p:cNvSpPr>
                <p:nvPr/>
              </p:nvSpPr>
              <p:spPr bwMode="auto">
                <a:xfrm flipV="1">
                  <a:off x="1060"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93" name="Line 1400"/>
                <p:cNvSpPr>
                  <a:spLocks noChangeShapeType="1"/>
                </p:cNvSpPr>
                <p:nvPr/>
              </p:nvSpPr>
              <p:spPr bwMode="auto">
                <a:xfrm flipV="1">
                  <a:off x="1060"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94" name="Line 1401"/>
                <p:cNvSpPr>
                  <a:spLocks noChangeShapeType="1"/>
                </p:cNvSpPr>
                <p:nvPr/>
              </p:nvSpPr>
              <p:spPr bwMode="auto">
                <a:xfrm flipV="1">
                  <a:off x="1060"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95" name="Line 1402"/>
                <p:cNvSpPr>
                  <a:spLocks noChangeShapeType="1"/>
                </p:cNvSpPr>
                <p:nvPr/>
              </p:nvSpPr>
              <p:spPr bwMode="auto">
                <a:xfrm flipV="1">
                  <a:off x="1060"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96" name="Line 1403"/>
                <p:cNvSpPr>
                  <a:spLocks noChangeShapeType="1"/>
                </p:cNvSpPr>
                <p:nvPr/>
              </p:nvSpPr>
              <p:spPr bwMode="auto">
                <a:xfrm flipV="1">
                  <a:off x="1060"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97" name="Line 1404"/>
                <p:cNvSpPr>
                  <a:spLocks noChangeShapeType="1"/>
                </p:cNvSpPr>
                <p:nvPr/>
              </p:nvSpPr>
              <p:spPr bwMode="auto">
                <a:xfrm flipV="1">
                  <a:off x="1060"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98" name="Line 1405"/>
                <p:cNvSpPr>
                  <a:spLocks noChangeShapeType="1"/>
                </p:cNvSpPr>
                <p:nvPr/>
              </p:nvSpPr>
              <p:spPr bwMode="auto">
                <a:xfrm flipV="1">
                  <a:off x="1060"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99" name="Line 1406"/>
                <p:cNvSpPr>
                  <a:spLocks noChangeShapeType="1"/>
                </p:cNvSpPr>
                <p:nvPr/>
              </p:nvSpPr>
              <p:spPr bwMode="auto">
                <a:xfrm flipV="1">
                  <a:off x="1060"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00" name="Line 1407"/>
                <p:cNvSpPr>
                  <a:spLocks noChangeShapeType="1"/>
                </p:cNvSpPr>
                <p:nvPr/>
              </p:nvSpPr>
              <p:spPr bwMode="auto">
                <a:xfrm flipV="1">
                  <a:off x="1060"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01" name="Line 1408"/>
                <p:cNvSpPr>
                  <a:spLocks noChangeShapeType="1"/>
                </p:cNvSpPr>
                <p:nvPr/>
              </p:nvSpPr>
              <p:spPr bwMode="auto">
                <a:xfrm flipV="1">
                  <a:off x="1060"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02" name="Line 1409"/>
                <p:cNvSpPr>
                  <a:spLocks noChangeShapeType="1"/>
                </p:cNvSpPr>
                <p:nvPr/>
              </p:nvSpPr>
              <p:spPr bwMode="auto">
                <a:xfrm flipV="1">
                  <a:off x="1060"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03" name="Line 1410"/>
                <p:cNvSpPr>
                  <a:spLocks noChangeShapeType="1"/>
                </p:cNvSpPr>
                <p:nvPr/>
              </p:nvSpPr>
              <p:spPr bwMode="auto">
                <a:xfrm flipV="1">
                  <a:off x="1060"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04" name="Line 1411"/>
                <p:cNvSpPr>
                  <a:spLocks noChangeShapeType="1"/>
                </p:cNvSpPr>
                <p:nvPr/>
              </p:nvSpPr>
              <p:spPr bwMode="auto">
                <a:xfrm flipV="1">
                  <a:off x="1060"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2" name="Group 1613"/>
              <p:cNvGrpSpPr>
                <a:grpSpLocks/>
              </p:cNvGrpSpPr>
              <p:nvPr/>
            </p:nvGrpSpPr>
            <p:grpSpPr bwMode="auto">
              <a:xfrm>
                <a:off x="1060" y="131"/>
                <a:ext cx="407" cy="2113"/>
                <a:chOff x="1060" y="131"/>
                <a:chExt cx="407" cy="2113"/>
              </a:xfrm>
            </p:grpSpPr>
            <p:sp>
              <p:nvSpPr>
                <p:cNvPr id="2605" name="Line 1413"/>
                <p:cNvSpPr>
                  <a:spLocks noChangeShapeType="1"/>
                </p:cNvSpPr>
                <p:nvPr/>
              </p:nvSpPr>
              <p:spPr bwMode="auto">
                <a:xfrm flipV="1">
                  <a:off x="1060"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06" name="Line 1414"/>
                <p:cNvSpPr>
                  <a:spLocks noChangeShapeType="1"/>
                </p:cNvSpPr>
                <p:nvPr/>
              </p:nvSpPr>
              <p:spPr bwMode="auto">
                <a:xfrm flipV="1">
                  <a:off x="1060"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07" name="Line 1415"/>
                <p:cNvSpPr>
                  <a:spLocks noChangeShapeType="1"/>
                </p:cNvSpPr>
                <p:nvPr/>
              </p:nvSpPr>
              <p:spPr bwMode="auto">
                <a:xfrm flipV="1">
                  <a:off x="1060"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08" name="Line 1416"/>
                <p:cNvSpPr>
                  <a:spLocks noChangeShapeType="1"/>
                </p:cNvSpPr>
                <p:nvPr/>
              </p:nvSpPr>
              <p:spPr bwMode="auto">
                <a:xfrm flipV="1">
                  <a:off x="1060"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09" name="Line 1417"/>
                <p:cNvSpPr>
                  <a:spLocks noChangeShapeType="1"/>
                </p:cNvSpPr>
                <p:nvPr/>
              </p:nvSpPr>
              <p:spPr bwMode="auto">
                <a:xfrm flipV="1">
                  <a:off x="1060"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10" name="Line 1418"/>
                <p:cNvSpPr>
                  <a:spLocks noChangeShapeType="1"/>
                </p:cNvSpPr>
                <p:nvPr/>
              </p:nvSpPr>
              <p:spPr bwMode="auto">
                <a:xfrm flipV="1">
                  <a:off x="1060"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11" name="Line 1419"/>
                <p:cNvSpPr>
                  <a:spLocks noChangeShapeType="1"/>
                </p:cNvSpPr>
                <p:nvPr/>
              </p:nvSpPr>
              <p:spPr bwMode="auto">
                <a:xfrm flipV="1">
                  <a:off x="1060"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12" name="Line 1420"/>
                <p:cNvSpPr>
                  <a:spLocks noChangeShapeType="1"/>
                </p:cNvSpPr>
                <p:nvPr/>
              </p:nvSpPr>
              <p:spPr bwMode="auto">
                <a:xfrm flipV="1">
                  <a:off x="1060"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13" name="Line 1421"/>
                <p:cNvSpPr>
                  <a:spLocks noChangeShapeType="1"/>
                </p:cNvSpPr>
                <p:nvPr/>
              </p:nvSpPr>
              <p:spPr bwMode="auto">
                <a:xfrm flipV="1">
                  <a:off x="1060"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14" name="Line 1422"/>
                <p:cNvSpPr>
                  <a:spLocks noChangeShapeType="1"/>
                </p:cNvSpPr>
                <p:nvPr/>
              </p:nvSpPr>
              <p:spPr bwMode="auto">
                <a:xfrm flipV="1">
                  <a:off x="1060"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15" name="Line 1423"/>
                <p:cNvSpPr>
                  <a:spLocks noChangeShapeType="1"/>
                </p:cNvSpPr>
                <p:nvPr/>
              </p:nvSpPr>
              <p:spPr bwMode="auto">
                <a:xfrm flipV="1">
                  <a:off x="1060"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16" name="Line 1424"/>
                <p:cNvSpPr>
                  <a:spLocks noChangeShapeType="1"/>
                </p:cNvSpPr>
                <p:nvPr/>
              </p:nvSpPr>
              <p:spPr bwMode="auto">
                <a:xfrm flipV="1">
                  <a:off x="1060"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17" name="Line 1425"/>
                <p:cNvSpPr>
                  <a:spLocks noChangeShapeType="1"/>
                </p:cNvSpPr>
                <p:nvPr/>
              </p:nvSpPr>
              <p:spPr bwMode="auto">
                <a:xfrm flipV="1">
                  <a:off x="1060"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18" name="Line 1426"/>
                <p:cNvSpPr>
                  <a:spLocks noChangeShapeType="1"/>
                </p:cNvSpPr>
                <p:nvPr/>
              </p:nvSpPr>
              <p:spPr bwMode="auto">
                <a:xfrm flipV="1">
                  <a:off x="1060"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19" name="Line 1427"/>
                <p:cNvSpPr>
                  <a:spLocks noChangeShapeType="1"/>
                </p:cNvSpPr>
                <p:nvPr/>
              </p:nvSpPr>
              <p:spPr bwMode="auto">
                <a:xfrm flipV="1">
                  <a:off x="1060"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20" name="Line 1428"/>
                <p:cNvSpPr>
                  <a:spLocks noChangeShapeType="1"/>
                </p:cNvSpPr>
                <p:nvPr/>
              </p:nvSpPr>
              <p:spPr bwMode="auto">
                <a:xfrm flipV="1">
                  <a:off x="1060"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21" name="Line 1429"/>
                <p:cNvSpPr>
                  <a:spLocks noChangeShapeType="1"/>
                </p:cNvSpPr>
                <p:nvPr/>
              </p:nvSpPr>
              <p:spPr bwMode="auto">
                <a:xfrm flipV="1">
                  <a:off x="1060"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22" name="Line 1430"/>
                <p:cNvSpPr>
                  <a:spLocks noChangeShapeType="1"/>
                </p:cNvSpPr>
                <p:nvPr/>
              </p:nvSpPr>
              <p:spPr bwMode="auto">
                <a:xfrm flipV="1">
                  <a:off x="1060"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23" name="Line 1431"/>
                <p:cNvSpPr>
                  <a:spLocks noChangeShapeType="1"/>
                </p:cNvSpPr>
                <p:nvPr/>
              </p:nvSpPr>
              <p:spPr bwMode="auto">
                <a:xfrm flipV="1">
                  <a:off x="1060"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24" name="Line 1432"/>
                <p:cNvSpPr>
                  <a:spLocks noChangeShapeType="1"/>
                </p:cNvSpPr>
                <p:nvPr/>
              </p:nvSpPr>
              <p:spPr bwMode="auto">
                <a:xfrm flipV="1">
                  <a:off x="1060"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25" name="Line 1433"/>
                <p:cNvSpPr>
                  <a:spLocks noChangeShapeType="1"/>
                </p:cNvSpPr>
                <p:nvPr/>
              </p:nvSpPr>
              <p:spPr bwMode="auto">
                <a:xfrm flipV="1">
                  <a:off x="1060"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26" name="Line 1434"/>
                <p:cNvSpPr>
                  <a:spLocks noChangeShapeType="1"/>
                </p:cNvSpPr>
                <p:nvPr/>
              </p:nvSpPr>
              <p:spPr bwMode="auto">
                <a:xfrm flipV="1">
                  <a:off x="1060"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27" name="Line 1435"/>
                <p:cNvSpPr>
                  <a:spLocks noChangeShapeType="1"/>
                </p:cNvSpPr>
                <p:nvPr/>
              </p:nvSpPr>
              <p:spPr bwMode="auto">
                <a:xfrm flipV="1">
                  <a:off x="1060"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28" name="Line 1436"/>
                <p:cNvSpPr>
                  <a:spLocks noChangeShapeType="1"/>
                </p:cNvSpPr>
                <p:nvPr/>
              </p:nvSpPr>
              <p:spPr bwMode="auto">
                <a:xfrm flipV="1">
                  <a:off x="1060"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29" name="Line 1437"/>
                <p:cNvSpPr>
                  <a:spLocks noChangeShapeType="1"/>
                </p:cNvSpPr>
                <p:nvPr/>
              </p:nvSpPr>
              <p:spPr bwMode="auto">
                <a:xfrm flipV="1">
                  <a:off x="1060"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30" name="Line 1438"/>
                <p:cNvSpPr>
                  <a:spLocks noChangeShapeType="1"/>
                </p:cNvSpPr>
                <p:nvPr/>
              </p:nvSpPr>
              <p:spPr bwMode="auto">
                <a:xfrm flipV="1">
                  <a:off x="1060"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31" name="Line 1439"/>
                <p:cNvSpPr>
                  <a:spLocks noChangeShapeType="1"/>
                </p:cNvSpPr>
                <p:nvPr/>
              </p:nvSpPr>
              <p:spPr bwMode="auto">
                <a:xfrm flipV="1">
                  <a:off x="1060"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32" name="Line 1440"/>
                <p:cNvSpPr>
                  <a:spLocks noChangeShapeType="1"/>
                </p:cNvSpPr>
                <p:nvPr/>
              </p:nvSpPr>
              <p:spPr bwMode="auto">
                <a:xfrm flipV="1">
                  <a:off x="1060"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33" name="Line 1441"/>
                <p:cNvSpPr>
                  <a:spLocks noChangeShapeType="1"/>
                </p:cNvSpPr>
                <p:nvPr/>
              </p:nvSpPr>
              <p:spPr bwMode="auto">
                <a:xfrm flipV="1">
                  <a:off x="1060"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34" name="Line 1442"/>
                <p:cNvSpPr>
                  <a:spLocks noChangeShapeType="1"/>
                </p:cNvSpPr>
                <p:nvPr/>
              </p:nvSpPr>
              <p:spPr bwMode="auto">
                <a:xfrm flipV="1">
                  <a:off x="1060"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35" name="Line 1443"/>
                <p:cNvSpPr>
                  <a:spLocks noChangeShapeType="1"/>
                </p:cNvSpPr>
                <p:nvPr/>
              </p:nvSpPr>
              <p:spPr bwMode="auto">
                <a:xfrm flipV="1">
                  <a:off x="1060"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36" name="Line 1444"/>
                <p:cNvSpPr>
                  <a:spLocks noChangeShapeType="1"/>
                </p:cNvSpPr>
                <p:nvPr/>
              </p:nvSpPr>
              <p:spPr bwMode="auto">
                <a:xfrm flipV="1">
                  <a:off x="1060"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37" name="Line 1445"/>
                <p:cNvSpPr>
                  <a:spLocks noChangeShapeType="1"/>
                </p:cNvSpPr>
                <p:nvPr/>
              </p:nvSpPr>
              <p:spPr bwMode="auto">
                <a:xfrm flipV="1">
                  <a:off x="1060"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38" name="Line 1446"/>
                <p:cNvSpPr>
                  <a:spLocks noChangeShapeType="1"/>
                </p:cNvSpPr>
                <p:nvPr/>
              </p:nvSpPr>
              <p:spPr bwMode="auto">
                <a:xfrm flipV="1">
                  <a:off x="1060"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39" name="Line 1447"/>
                <p:cNvSpPr>
                  <a:spLocks noChangeShapeType="1"/>
                </p:cNvSpPr>
                <p:nvPr/>
              </p:nvSpPr>
              <p:spPr bwMode="auto">
                <a:xfrm flipV="1">
                  <a:off x="1060"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40" name="Line 1448"/>
                <p:cNvSpPr>
                  <a:spLocks noChangeShapeType="1"/>
                </p:cNvSpPr>
                <p:nvPr/>
              </p:nvSpPr>
              <p:spPr bwMode="auto">
                <a:xfrm flipV="1">
                  <a:off x="1060"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41" name="Line 1449"/>
                <p:cNvSpPr>
                  <a:spLocks noChangeShapeType="1"/>
                </p:cNvSpPr>
                <p:nvPr/>
              </p:nvSpPr>
              <p:spPr bwMode="auto">
                <a:xfrm flipV="1">
                  <a:off x="1060"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42" name="Line 1450"/>
                <p:cNvSpPr>
                  <a:spLocks noChangeShapeType="1"/>
                </p:cNvSpPr>
                <p:nvPr/>
              </p:nvSpPr>
              <p:spPr bwMode="auto">
                <a:xfrm flipV="1">
                  <a:off x="1060"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43" name="Line 1451"/>
                <p:cNvSpPr>
                  <a:spLocks noChangeShapeType="1"/>
                </p:cNvSpPr>
                <p:nvPr/>
              </p:nvSpPr>
              <p:spPr bwMode="auto">
                <a:xfrm flipV="1">
                  <a:off x="1060"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44" name="Line 1452"/>
                <p:cNvSpPr>
                  <a:spLocks noChangeShapeType="1"/>
                </p:cNvSpPr>
                <p:nvPr/>
              </p:nvSpPr>
              <p:spPr bwMode="auto">
                <a:xfrm flipV="1">
                  <a:off x="1060"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45" name="Line 1453"/>
                <p:cNvSpPr>
                  <a:spLocks noChangeShapeType="1"/>
                </p:cNvSpPr>
                <p:nvPr/>
              </p:nvSpPr>
              <p:spPr bwMode="auto">
                <a:xfrm flipV="1">
                  <a:off x="1060"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46" name="Line 1454"/>
                <p:cNvSpPr>
                  <a:spLocks noChangeShapeType="1"/>
                </p:cNvSpPr>
                <p:nvPr/>
              </p:nvSpPr>
              <p:spPr bwMode="auto">
                <a:xfrm flipV="1">
                  <a:off x="1060"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48" name="Line 1456"/>
                <p:cNvSpPr>
                  <a:spLocks noChangeShapeType="1"/>
                </p:cNvSpPr>
                <p:nvPr/>
              </p:nvSpPr>
              <p:spPr bwMode="auto">
                <a:xfrm>
                  <a:off x="1264"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49" name="Line 1457"/>
                <p:cNvSpPr>
                  <a:spLocks noChangeShapeType="1"/>
                </p:cNvSpPr>
                <p:nvPr/>
              </p:nvSpPr>
              <p:spPr bwMode="auto">
                <a:xfrm flipV="1">
                  <a:off x="1264"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50" name="Line 1458"/>
                <p:cNvSpPr>
                  <a:spLocks noChangeShapeType="1"/>
                </p:cNvSpPr>
                <p:nvPr/>
              </p:nvSpPr>
              <p:spPr bwMode="auto">
                <a:xfrm flipV="1">
                  <a:off x="1264"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51" name="Line 1459"/>
                <p:cNvSpPr>
                  <a:spLocks noChangeShapeType="1"/>
                </p:cNvSpPr>
                <p:nvPr/>
              </p:nvSpPr>
              <p:spPr bwMode="auto">
                <a:xfrm flipV="1">
                  <a:off x="1264"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52" name="Line 1460"/>
                <p:cNvSpPr>
                  <a:spLocks noChangeShapeType="1"/>
                </p:cNvSpPr>
                <p:nvPr/>
              </p:nvSpPr>
              <p:spPr bwMode="auto">
                <a:xfrm flipV="1">
                  <a:off x="1264"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53" name="Line 1461"/>
                <p:cNvSpPr>
                  <a:spLocks noChangeShapeType="1"/>
                </p:cNvSpPr>
                <p:nvPr/>
              </p:nvSpPr>
              <p:spPr bwMode="auto">
                <a:xfrm flipV="1">
                  <a:off x="1264"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54" name="Line 1462"/>
                <p:cNvSpPr>
                  <a:spLocks noChangeShapeType="1"/>
                </p:cNvSpPr>
                <p:nvPr/>
              </p:nvSpPr>
              <p:spPr bwMode="auto">
                <a:xfrm flipV="1">
                  <a:off x="1264"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55" name="Line 1463"/>
                <p:cNvSpPr>
                  <a:spLocks noChangeShapeType="1"/>
                </p:cNvSpPr>
                <p:nvPr/>
              </p:nvSpPr>
              <p:spPr bwMode="auto">
                <a:xfrm flipV="1">
                  <a:off x="1264"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56" name="Line 1464"/>
                <p:cNvSpPr>
                  <a:spLocks noChangeShapeType="1"/>
                </p:cNvSpPr>
                <p:nvPr/>
              </p:nvSpPr>
              <p:spPr bwMode="auto">
                <a:xfrm flipV="1">
                  <a:off x="1264"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57" name="Line 1465"/>
                <p:cNvSpPr>
                  <a:spLocks noChangeShapeType="1"/>
                </p:cNvSpPr>
                <p:nvPr/>
              </p:nvSpPr>
              <p:spPr bwMode="auto">
                <a:xfrm flipV="1">
                  <a:off x="1264"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58" name="Line 1466"/>
                <p:cNvSpPr>
                  <a:spLocks noChangeShapeType="1"/>
                </p:cNvSpPr>
                <p:nvPr/>
              </p:nvSpPr>
              <p:spPr bwMode="auto">
                <a:xfrm flipV="1">
                  <a:off x="1264"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59" name="Line 1467"/>
                <p:cNvSpPr>
                  <a:spLocks noChangeShapeType="1"/>
                </p:cNvSpPr>
                <p:nvPr/>
              </p:nvSpPr>
              <p:spPr bwMode="auto">
                <a:xfrm flipV="1">
                  <a:off x="1264"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60" name="Line 1468"/>
                <p:cNvSpPr>
                  <a:spLocks noChangeShapeType="1"/>
                </p:cNvSpPr>
                <p:nvPr/>
              </p:nvSpPr>
              <p:spPr bwMode="auto">
                <a:xfrm flipV="1">
                  <a:off x="1264"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61" name="Line 1469"/>
                <p:cNvSpPr>
                  <a:spLocks noChangeShapeType="1"/>
                </p:cNvSpPr>
                <p:nvPr/>
              </p:nvSpPr>
              <p:spPr bwMode="auto">
                <a:xfrm flipV="1">
                  <a:off x="1264"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62" name="Line 1470"/>
                <p:cNvSpPr>
                  <a:spLocks noChangeShapeType="1"/>
                </p:cNvSpPr>
                <p:nvPr/>
              </p:nvSpPr>
              <p:spPr bwMode="auto">
                <a:xfrm flipV="1">
                  <a:off x="1264"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63" name="Line 1471"/>
                <p:cNvSpPr>
                  <a:spLocks noChangeShapeType="1"/>
                </p:cNvSpPr>
                <p:nvPr/>
              </p:nvSpPr>
              <p:spPr bwMode="auto">
                <a:xfrm flipV="1">
                  <a:off x="1264"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64" name="Line 1472"/>
                <p:cNvSpPr>
                  <a:spLocks noChangeShapeType="1"/>
                </p:cNvSpPr>
                <p:nvPr/>
              </p:nvSpPr>
              <p:spPr bwMode="auto">
                <a:xfrm flipV="1">
                  <a:off x="1264"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65" name="Line 1473"/>
                <p:cNvSpPr>
                  <a:spLocks noChangeShapeType="1"/>
                </p:cNvSpPr>
                <p:nvPr/>
              </p:nvSpPr>
              <p:spPr bwMode="auto">
                <a:xfrm flipV="1">
                  <a:off x="1264"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66" name="Line 1474"/>
                <p:cNvSpPr>
                  <a:spLocks noChangeShapeType="1"/>
                </p:cNvSpPr>
                <p:nvPr/>
              </p:nvSpPr>
              <p:spPr bwMode="auto">
                <a:xfrm flipV="1">
                  <a:off x="1264"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67" name="Line 1475"/>
                <p:cNvSpPr>
                  <a:spLocks noChangeShapeType="1"/>
                </p:cNvSpPr>
                <p:nvPr/>
              </p:nvSpPr>
              <p:spPr bwMode="auto">
                <a:xfrm flipV="1">
                  <a:off x="1264"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68" name="Line 1476"/>
                <p:cNvSpPr>
                  <a:spLocks noChangeShapeType="1"/>
                </p:cNvSpPr>
                <p:nvPr/>
              </p:nvSpPr>
              <p:spPr bwMode="auto">
                <a:xfrm flipV="1">
                  <a:off x="1264"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69" name="Line 1477"/>
                <p:cNvSpPr>
                  <a:spLocks noChangeShapeType="1"/>
                </p:cNvSpPr>
                <p:nvPr/>
              </p:nvSpPr>
              <p:spPr bwMode="auto">
                <a:xfrm flipV="1">
                  <a:off x="1264"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70" name="Line 1478"/>
                <p:cNvSpPr>
                  <a:spLocks noChangeShapeType="1"/>
                </p:cNvSpPr>
                <p:nvPr/>
              </p:nvSpPr>
              <p:spPr bwMode="auto">
                <a:xfrm flipV="1">
                  <a:off x="1264"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71" name="Line 1479"/>
                <p:cNvSpPr>
                  <a:spLocks noChangeShapeType="1"/>
                </p:cNvSpPr>
                <p:nvPr/>
              </p:nvSpPr>
              <p:spPr bwMode="auto">
                <a:xfrm flipV="1">
                  <a:off x="1264"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72" name="Line 1480"/>
                <p:cNvSpPr>
                  <a:spLocks noChangeShapeType="1"/>
                </p:cNvSpPr>
                <p:nvPr/>
              </p:nvSpPr>
              <p:spPr bwMode="auto">
                <a:xfrm flipV="1">
                  <a:off x="1264"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73" name="Line 1481"/>
                <p:cNvSpPr>
                  <a:spLocks noChangeShapeType="1"/>
                </p:cNvSpPr>
                <p:nvPr/>
              </p:nvSpPr>
              <p:spPr bwMode="auto">
                <a:xfrm flipV="1">
                  <a:off x="1264"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74" name="Line 1482"/>
                <p:cNvSpPr>
                  <a:spLocks noChangeShapeType="1"/>
                </p:cNvSpPr>
                <p:nvPr/>
              </p:nvSpPr>
              <p:spPr bwMode="auto">
                <a:xfrm flipV="1">
                  <a:off x="1264"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75" name="Line 1483"/>
                <p:cNvSpPr>
                  <a:spLocks noChangeShapeType="1"/>
                </p:cNvSpPr>
                <p:nvPr/>
              </p:nvSpPr>
              <p:spPr bwMode="auto">
                <a:xfrm flipV="1">
                  <a:off x="1264"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76" name="Line 1484"/>
                <p:cNvSpPr>
                  <a:spLocks noChangeShapeType="1"/>
                </p:cNvSpPr>
                <p:nvPr/>
              </p:nvSpPr>
              <p:spPr bwMode="auto">
                <a:xfrm flipV="1">
                  <a:off x="1264"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77" name="Line 1485"/>
                <p:cNvSpPr>
                  <a:spLocks noChangeShapeType="1"/>
                </p:cNvSpPr>
                <p:nvPr/>
              </p:nvSpPr>
              <p:spPr bwMode="auto">
                <a:xfrm flipV="1">
                  <a:off x="1264"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78" name="Line 1486"/>
                <p:cNvSpPr>
                  <a:spLocks noChangeShapeType="1"/>
                </p:cNvSpPr>
                <p:nvPr/>
              </p:nvSpPr>
              <p:spPr bwMode="auto">
                <a:xfrm flipV="1">
                  <a:off x="1264"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79" name="Line 1487"/>
                <p:cNvSpPr>
                  <a:spLocks noChangeShapeType="1"/>
                </p:cNvSpPr>
                <p:nvPr/>
              </p:nvSpPr>
              <p:spPr bwMode="auto">
                <a:xfrm flipV="1">
                  <a:off x="1264"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80" name="Line 1488"/>
                <p:cNvSpPr>
                  <a:spLocks noChangeShapeType="1"/>
                </p:cNvSpPr>
                <p:nvPr/>
              </p:nvSpPr>
              <p:spPr bwMode="auto">
                <a:xfrm flipV="1">
                  <a:off x="1264"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81" name="Line 1489"/>
                <p:cNvSpPr>
                  <a:spLocks noChangeShapeType="1"/>
                </p:cNvSpPr>
                <p:nvPr/>
              </p:nvSpPr>
              <p:spPr bwMode="auto">
                <a:xfrm flipV="1">
                  <a:off x="1264"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82" name="Line 1490"/>
                <p:cNvSpPr>
                  <a:spLocks noChangeShapeType="1"/>
                </p:cNvSpPr>
                <p:nvPr/>
              </p:nvSpPr>
              <p:spPr bwMode="auto">
                <a:xfrm flipV="1">
                  <a:off x="1264"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83" name="Line 1491"/>
                <p:cNvSpPr>
                  <a:spLocks noChangeShapeType="1"/>
                </p:cNvSpPr>
                <p:nvPr/>
              </p:nvSpPr>
              <p:spPr bwMode="auto">
                <a:xfrm flipV="1">
                  <a:off x="1264"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84" name="Line 1492"/>
                <p:cNvSpPr>
                  <a:spLocks noChangeShapeType="1"/>
                </p:cNvSpPr>
                <p:nvPr/>
              </p:nvSpPr>
              <p:spPr bwMode="auto">
                <a:xfrm flipV="1">
                  <a:off x="1264"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85" name="Line 1493"/>
                <p:cNvSpPr>
                  <a:spLocks noChangeShapeType="1"/>
                </p:cNvSpPr>
                <p:nvPr/>
              </p:nvSpPr>
              <p:spPr bwMode="auto">
                <a:xfrm flipV="1">
                  <a:off x="1264"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86" name="Line 1494"/>
                <p:cNvSpPr>
                  <a:spLocks noChangeShapeType="1"/>
                </p:cNvSpPr>
                <p:nvPr/>
              </p:nvSpPr>
              <p:spPr bwMode="auto">
                <a:xfrm flipV="1">
                  <a:off x="1264"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87" name="Line 1495"/>
                <p:cNvSpPr>
                  <a:spLocks noChangeShapeType="1"/>
                </p:cNvSpPr>
                <p:nvPr/>
              </p:nvSpPr>
              <p:spPr bwMode="auto">
                <a:xfrm flipV="1">
                  <a:off x="1264"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88" name="Line 1496"/>
                <p:cNvSpPr>
                  <a:spLocks noChangeShapeType="1"/>
                </p:cNvSpPr>
                <p:nvPr/>
              </p:nvSpPr>
              <p:spPr bwMode="auto">
                <a:xfrm flipV="1">
                  <a:off x="1264"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89" name="Line 1497"/>
                <p:cNvSpPr>
                  <a:spLocks noChangeShapeType="1"/>
                </p:cNvSpPr>
                <p:nvPr/>
              </p:nvSpPr>
              <p:spPr bwMode="auto">
                <a:xfrm flipV="1">
                  <a:off x="1264"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90" name="Line 1498"/>
                <p:cNvSpPr>
                  <a:spLocks noChangeShapeType="1"/>
                </p:cNvSpPr>
                <p:nvPr/>
              </p:nvSpPr>
              <p:spPr bwMode="auto">
                <a:xfrm flipV="1">
                  <a:off x="1264"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91" name="Line 1499"/>
                <p:cNvSpPr>
                  <a:spLocks noChangeShapeType="1"/>
                </p:cNvSpPr>
                <p:nvPr/>
              </p:nvSpPr>
              <p:spPr bwMode="auto">
                <a:xfrm flipV="1">
                  <a:off x="1264"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92" name="Line 1500"/>
                <p:cNvSpPr>
                  <a:spLocks noChangeShapeType="1"/>
                </p:cNvSpPr>
                <p:nvPr/>
              </p:nvSpPr>
              <p:spPr bwMode="auto">
                <a:xfrm flipV="1">
                  <a:off x="1264"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93" name="Line 1501"/>
                <p:cNvSpPr>
                  <a:spLocks noChangeShapeType="1"/>
                </p:cNvSpPr>
                <p:nvPr/>
              </p:nvSpPr>
              <p:spPr bwMode="auto">
                <a:xfrm flipV="1">
                  <a:off x="1264"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94" name="Line 1502"/>
                <p:cNvSpPr>
                  <a:spLocks noChangeShapeType="1"/>
                </p:cNvSpPr>
                <p:nvPr/>
              </p:nvSpPr>
              <p:spPr bwMode="auto">
                <a:xfrm flipV="1">
                  <a:off x="1264"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95" name="Line 1503"/>
                <p:cNvSpPr>
                  <a:spLocks noChangeShapeType="1"/>
                </p:cNvSpPr>
                <p:nvPr/>
              </p:nvSpPr>
              <p:spPr bwMode="auto">
                <a:xfrm flipV="1">
                  <a:off x="1264"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96" name="Line 1504"/>
                <p:cNvSpPr>
                  <a:spLocks noChangeShapeType="1"/>
                </p:cNvSpPr>
                <p:nvPr/>
              </p:nvSpPr>
              <p:spPr bwMode="auto">
                <a:xfrm flipV="1">
                  <a:off x="1264"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97" name="Line 1505"/>
                <p:cNvSpPr>
                  <a:spLocks noChangeShapeType="1"/>
                </p:cNvSpPr>
                <p:nvPr/>
              </p:nvSpPr>
              <p:spPr bwMode="auto">
                <a:xfrm flipV="1">
                  <a:off x="1264"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98" name="Line 1506"/>
                <p:cNvSpPr>
                  <a:spLocks noChangeShapeType="1"/>
                </p:cNvSpPr>
                <p:nvPr/>
              </p:nvSpPr>
              <p:spPr bwMode="auto">
                <a:xfrm flipV="1">
                  <a:off x="1264"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99" name="Line 1507"/>
                <p:cNvSpPr>
                  <a:spLocks noChangeShapeType="1"/>
                </p:cNvSpPr>
                <p:nvPr/>
              </p:nvSpPr>
              <p:spPr bwMode="auto">
                <a:xfrm flipV="1">
                  <a:off x="1264"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00" name="Line 1508"/>
                <p:cNvSpPr>
                  <a:spLocks noChangeShapeType="1"/>
                </p:cNvSpPr>
                <p:nvPr/>
              </p:nvSpPr>
              <p:spPr bwMode="auto">
                <a:xfrm flipV="1">
                  <a:off x="1264"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01" name="Line 1509"/>
                <p:cNvSpPr>
                  <a:spLocks noChangeShapeType="1"/>
                </p:cNvSpPr>
                <p:nvPr/>
              </p:nvSpPr>
              <p:spPr bwMode="auto">
                <a:xfrm flipV="1">
                  <a:off x="1264"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02" name="Line 1510"/>
                <p:cNvSpPr>
                  <a:spLocks noChangeShapeType="1"/>
                </p:cNvSpPr>
                <p:nvPr/>
              </p:nvSpPr>
              <p:spPr bwMode="auto">
                <a:xfrm flipV="1">
                  <a:off x="1264"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03" name="Line 1511"/>
                <p:cNvSpPr>
                  <a:spLocks noChangeShapeType="1"/>
                </p:cNvSpPr>
                <p:nvPr/>
              </p:nvSpPr>
              <p:spPr bwMode="auto">
                <a:xfrm flipV="1">
                  <a:off x="1264"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04" name="Line 1512"/>
                <p:cNvSpPr>
                  <a:spLocks noChangeShapeType="1"/>
                </p:cNvSpPr>
                <p:nvPr/>
              </p:nvSpPr>
              <p:spPr bwMode="auto">
                <a:xfrm flipV="1">
                  <a:off x="1264"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05" name="Line 1513"/>
                <p:cNvSpPr>
                  <a:spLocks noChangeShapeType="1"/>
                </p:cNvSpPr>
                <p:nvPr/>
              </p:nvSpPr>
              <p:spPr bwMode="auto">
                <a:xfrm flipV="1">
                  <a:off x="1264"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06" name="Line 1514"/>
                <p:cNvSpPr>
                  <a:spLocks noChangeShapeType="1"/>
                </p:cNvSpPr>
                <p:nvPr/>
              </p:nvSpPr>
              <p:spPr bwMode="auto">
                <a:xfrm flipV="1">
                  <a:off x="1264"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07" name="Line 1515"/>
                <p:cNvSpPr>
                  <a:spLocks noChangeShapeType="1"/>
                </p:cNvSpPr>
                <p:nvPr/>
              </p:nvSpPr>
              <p:spPr bwMode="auto">
                <a:xfrm flipV="1">
                  <a:off x="1264"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08" name="Line 1516"/>
                <p:cNvSpPr>
                  <a:spLocks noChangeShapeType="1"/>
                </p:cNvSpPr>
                <p:nvPr/>
              </p:nvSpPr>
              <p:spPr bwMode="auto">
                <a:xfrm flipV="1">
                  <a:off x="1264"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09" name="Line 1517"/>
                <p:cNvSpPr>
                  <a:spLocks noChangeShapeType="1"/>
                </p:cNvSpPr>
                <p:nvPr/>
              </p:nvSpPr>
              <p:spPr bwMode="auto">
                <a:xfrm flipV="1">
                  <a:off x="1264"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10" name="Line 1518"/>
                <p:cNvSpPr>
                  <a:spLocks noChangeShapeType="1"/>
                </p:cNvSpPr>
                <p:nvPr/>
              </p:nvSpPr>
              <p:spPr bwMode="auto">
                <a:xfrm flipV="1">
                  <a:off x="1264"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11" name="Line 1519"/>
                <p:cNvSpPr>
                  <a:spLocks noChangeShapeType="1"/>
                </p:cNvSpPr>
                <p:nvPr/>
              </p:nvSpPr>
              <p:spPr bwMode="auto">
                <a:xfrm flipV="1">
                  <a:off x="1264"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12" name="Line 1520"/>
                <p:cNvSpPr>
                  <a:spLocks noChangeShapeType="1"/>
                </p:cNvSpPr>
                <p:nvPr/>
              </p:nvSpPr>
              <p:spPr bwMode="auto">
                <a:xfrm flipV="1">
                  <a:off x="1264"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13" name="Line 1521"/>
                <p:cNvSpPr>
                  <a:spLocks noChangeShapeType="1"/>
                </p:cNvSpPr>
                <p:nvPr/>
              </p:nvSpPr>
              <p:spPr bwMode="auto">
                <a:xfrm flipV="1">
                  <a:off x="1264"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14" name="Line 1522"/>
                <p:cNvSpPr>
                  <a:spLocks noChangeShapeType="1"/>
                </p:cNvSpPr>
                <p:nvPr/>
              </p:nvSpPr>
              <p:spPr bwMode="auto">
                <a:xfrm flipV="1">
                  <a:off x="1264"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15" name="Line 1523"/>
                <p:cNvSpPr>
                  <a:spLocks noChangeShapeType="1"/>
                </p:cNvSpPr>
                <p:nvPr/>
              </p:nvSpPr>
              <p:spPr bwMode="auto">
                <a:xfrm flipV="1">
                  <a:off x="1264"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16" name="Line 1524"/>
                <p:cNvSpPr>
                  <a:spLocks noChangeShapeType="1"/>
                </p:cNvSpPr>
                <p:nvPr/>
              </p:nvSpPr>
              <p:spPr bwMode="auto">
                <a:xfrm flipV="1">
                  <a:off x="1264"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17" name="Line 1525"/>
                <p:cNvSpPr>
                  <a:spLocks noChangeShapeType="1"/>
                </p:cNvSpPr>
                <p:nvPr/>
              </p:nvSpPr>
              <p:spPr bwMode="auto">
                <a:xfrm flipV="1">
                  <a:off x="1264"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18" name="Line 1526"/>
                <p:cNvSpPr>
                  <a:spLocks noChangeShapeType="1"/>
                </p:cNvSpPr>
                <p:nvPr/>
              </p:nvSpPr>
              <p:spPr bwMode="auto">
                <a:xfrm flipV="1">
                  <a:off x="1264"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19" name="Line 1527"/>
                <p:cNvSpPr>
                  <a:spLocks noChangeShapeType="1"/>
                </p:cNvSpPr>
                <p:nvPr/>
              </p:nvSpPr>
              <p:spPr bwMode="auto">
                <a:xfrm flipV="1">
                  <a:off x="1264"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20" name="Line 1528"/>
                <p:cNvSpPr>
                  <a:spLocks noChangeShapeType="1"/>
                </p:cNvSpPr>
                <p:nvPr/>
              </p:nvSpPr>
              <p:spPr bwMode="auto">
                <a:xfrm flipV="1">
                  <a:off x="1264"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21" name="Line 1529"/>
                <p:cNvSpPr>
                  <a:spLocks noChangeShapeType="1"/>
                </p:cNvSpPr>
                <p:nvPr/>
              </p:nvSpPr>
              <p:spPr bwMode="auto">
                <a:xfrm flipV="1">
                  <a:off x="1264"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22" name="Line 1530"/>
                <p:cNvSpPr>
                  <a:spLocks noChangeShapeType="1"/>
                </p:cNvSpPr>
                <p:nvPr/>
              </p:nvSpPr>
              <p:spPr bwMode="auto">
                <a:xfrm flipV="1">
                  <a:off x="1264"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23" name="Line 1531"/>
                <p:cNvSpPr>
                  <a:spLocks noChangeShapeType="1"/>
                </p:cNvSpPr>
                <p:nvPr/>
              </p:nvSpPr>
              <p:spPr bwMode="auto">
                <a:xfrm flipV="1">
                  <a:off x="1264"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24" name="Line 1532"/>
                <p:cNvSpPr>
                  <a:spLocks noChangeShapeType="1"/>
                </p:cNvSpPr>
                <p:nvPr/>
              </p:nvSpPr>
              <p:spPr bwMode="auto">
                <a:xfrm flipV="1">
                  <a:off x="1264"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25" name="Line 1533"/>
                <p:cNvSpPr>
                  <a:spLocks noChangeShapeType="1"/>
                </p:cNvSpPr>
                <p:nvPr/>
              </p:nvSpPr>
              <p:spPr bwMode="auto">
                <a:xfrm flipV="1">
                  <a:off x="1264"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26" name="Line 1534"/>
                <p:cNvSpPr>
                  <a:spLocks noChangeShapeType="1"/>
                </p:cNvSpPr>
                <p:nvPr/>
              </p:nvSpPr>
              <p:spPr bwMode="auto">
                <a:xfrm flipV="1">
                  <a:off x="1264"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27" name="Line 1535"/>
                <p:cNvSpPr>
                  <a:spLocks noChangeShapeType="1"/>
                </p:cNvSpPr>
                <p:nvPr/>
              </p:nvSpPr>
              <p:spPr bwMode="auto">
                <a:xfrm flipV="1">
                  <a:off x="1264"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28" name="Line 1536"/>
                <p:cNvSpPr>
                  <a:spLocks noChangeShapeType="1"/>
                </p:cNvSpPr>
                <p:nvPr/>
              </p:nvSpPr>
              <p:spPr bwMode="auto">
                <a:xfrm flipV="1">
                  <a:off x="1264"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29" name="Line 1537"/>
                <p:cNvSpPr>
                  <a:spLocks noChangeShapeType="1"/>
                </p:cNvSpPr>
                <p:nvPr/>
              </p:nvSpPr>
              <p:spPr bwMode="auto">
                <a:xfrm flipV="1">
                  <a:off x="1264"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30" name="Line 1538"/>
                <p:cNvSpPr>
                  <a:spLocks noChangeShapeType="1"/>
                </p:cNvSpPr>
                <p:nvPr/>
              </p:nvSpPr>
              <p:spPr bwMode="auto">
                <a:xfrm flipV="1">
                  <a:off x="1264"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31" name="Line 1539"/>
                <p:cNvSpPr>
                  <a:spLocks noChangeShapeType="1"/>
                </p:cNvSpPr>
                <p:nvPr/>
              </p:nvSpPr>
              <p:spPr bwMode="auto">
                <a:xfrm flipV="1">
                  <a:off x="1264"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32" name="Line 1540"/>
                <p:cNvSpPr>
                  <a:spLocks noChangeShapeType="1"/>
                </p:cNvSpPr>
                <p:nvPr/>
              </p:nvSpPr>
              <p:spPr bwMode="auto">
                <a:xfrm flipV="1">
                  <a:off x="1264"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33" name="Line 1541"/>
                <p:cNvSpPr>
                  <a:spLocks noChangeShapeType="1"/>
                </p:cNvSpPr>
                <p:nvPr/>
              </p:nvSpPr>
              <p:spPr bwMode="auto">
                <a:xfrm flipV="1">
                  <a:off x="1264"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34" name="Line 1542"/>
                <p:cNvSpPr>
                  <a:spLocks noChangeShapeType="1"/>
                </p:cNvSpPr>
                <p:nvPr/>
              </p:nvSpPr>
              <p:spPr bwMode="auto">
                <a:xfrm flipV="1">
                  <a:off x="1264"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35" name="Line 1543"/>
                <p:cNvSpPr>
                  <a:spLocks noChangeShapeType="1"/>
                </p:cNvSpPr>
                <p:nvPr/>
              </p:nvSpPr>
              <p:spPr bwMode="auto">
                <a:xfrm flipV="1">
                  <a:off x="1264"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36" name="Line 1544"/>
                <p:cNvSpPr>
                  <a:spLocks noChangeShapeType="1"/>
                </p:cNvSpPr>
                <p:nvPr/>
              </p:nvSpPr>
              <p:spPr bwMode="auto">
                <a:xfrm flipV="1">
                  <a:off x="1264"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37" name="Line 1545"/>
                <p:cNvSpPr>
                  <a:spLocks noChangeShapeType="1"/>
                </p:cNvSpPr>
                <p:nvPr/>
              </p:nvSpPr>
              <p:spPr bwMode="auto">
                <a:xfrm flipV="1">
                  <a:off x="1264"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38" name="Line 1546"/>
                <p:cNvSpPr>
                  <a:spLocks noChangeShapeType="1"/>
                </p:cNvSpPr>
                <p:nvPr/>
              </p:nvSpPr>
              <p:spPr bwMode="auto">
                <a:xfrm flipV="1">
                  <a:off x="1264"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39" name="Line 1547"/>
                <p:cNvSpPr>
                  <a:spLocks noChangeShapeType="1"/>
                </p:cNvSpPr>
                <p:nvPr/>
              </p:nvSpPr>
              <p:spPr bwMode="auto">
                <a:xfrm flipV="1">
                  <a:off x="1264"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40" name="Line 1548"/>
                <p:cNvSpPr>
                  <a:spLocks noChangeShapeType="1"/>
                </p:cNvSpPr>
                <p:nvPr/>
              </p:nvSpPr>
              <p:spPr bwMode="auto">
                <a:xfrm flipV="1">
                  <a:off x="1264"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41" name="Line 1549"/>
                <p:cNvSpPr>
                  <a:spLocks noChangeShapeType="1"/>
                </p:cNvSpPr>
                <p:nvPr/>
              </p:nvSpPr>
              <p:spPr bwMode="auto">
                <a:xfrm flipV="1">
                  <a:off x="1264"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42" name="Line 1550"/>
                <p:cNvSpPr>
                  <a:spLocks noChangeShapeType="1"/>
                </p:cNvSpPr>
                <p:nvPr/>
              </p:nvSpPr>
              <p:spPr bwMode="auto">
                <a:xfrm flipV="1">
                  <a:off x="1264"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43" name="Line 1551"/>
                <p:cNvSpPr>
                  <a:spLocks noChangeShapeType="1"/>
                </p:cNvSpPr>
                <p:nvPr/>
              </p:nvSpPr>
              <p:spPr bwMode="auto">
                <a:xfrm flipV="1">
                  <a:off x="1264"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44" name="Line 1552"/>
                <p:cNvSpPr>
                  <a:spLocks noChangeShapeType="1"/>
                </p:cNvSpPr>
                <p:nvPr/>
              </p:nvSpPr>
              <p:spPr bwMode="auto">
                <a:xfrm flipV="1">
                  <a:off x="1264"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45" name="Line 1553"/>
                <p:cNvSpPr>
                  <a:spLocks noChangeShapeType="1"/>
                </p:cNvSpPr>
                <p:nvPr/>
              </p:nvSpPr>
              <p:spPr bwMode="auto">
                <a:xfrm flipV="1">
                  <a:off x="1264"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46" name="Line 1554"/>
                <p:cNvSpPr>
                  <a:spLocks noChangeShapeType="1"/>
                </p:cNvSpPr>
                <p:nvPr/>
              </p:nvSpPr>
              <p:spPr bwMode="auto">
                <a:xfrm flipV="1">
                  <a:off x="1264"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47" name="Line 1555"/>
                <p:cNvSpPr>
                  <a:spLocks noChangeShapeType="1"/>
                </p:cNvSpPr>
                <p:nvPr/>
              </p:nvSpPr>
              <p:spPr bwMode="auto">
                <a:xfrm flipV="1">
                  <a:off x="1264"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48" name="Line 1556"/>
                <p:cNvSpPr>
                  <a:spLocks noChangeShapeType="1"/>
                </p:cNvSpPr>
                <p:nvPr/>
              </p:nvSpPr>
              <p:spPr bwMode="auto">
                <a:xfrm flipV="1">
                  <a:off x="1264"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49" name="Line 1557"/>
                <p:cNvSpPr>
                  <a:spLocks noChangeShapeType="1"/>
                </p:cNvSpPr>
                <p:nvPr/>
              </p:nvSpPr>
              <p:spPr bwMode="auto">
                <a:xfrm flipV="1">
                  <a:off x="1264"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50" name="Line 1558"/>
                <p:cNvSpPr>
                  <a:spLocks noChangeShapeType="1"/>
                </p:cNvSpPr>
                <p:nvPr/>
              </p:nvSpPr>
              <p:spPr bwMode="auto">
                <a:xfrm flipV="1">
                  <a:off x="1264"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51" name="Line 1559"/>
                <p:cNvSpPr>
                  <a:spLocks noChangeShapeType="1"/>
                </p:cNvSpPr>
                <p:nvPr/>
              </p:nvSpPr>
              <p:spPr bwMode="auto">
                <a:xfrm flipV="1">
                  <a:off x="1264"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52" name="Line 1560"/>
                <p:cNvSpPr>
                  <a:spLocks noChangeShapeType="1"/>
                </p:cNvSpPr>
                <p:nvPr/>
              </p:nvSpPr>
              <p:spPr bwMode="auto">
                <a:xfrm flipV="1">
                  <a:off x="1264"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53" name="Line 1561"/>
                <p:cNvSpPr>
                  <a:spLocks noChangeShapeType="1"/>
                </p:cNvSpPr>
                <p:nvPr/>
              </p:nvSpPr>
              <p:spPr bwMode="auto">
                <a:xfrm flipV="1">
                  <a:off x="1264"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54" name="Line 1562"/>
                <p:cNvSpPr>
                  <a:spLocks noChangeShapeType="1"/>
                </p:cNvSpPr>
                <p:nvPr/>
              </p:nvSpPr>
              <p:spPr bwMode="auto">
                <a:xfrm flipV="1">
                  <a:off x="1264"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55" name="Line 1563"/>
                <p:cNvSpPr>
                  <a:spLocks noChangeShapeType="1"/>
                </p:cNvSpPr>
                <p:nvPr/>
              </p:nvSpPr>
              <p:spPr bwMode="auto">
                <a:xfrm flipV="1">
                  <a:off x="1264"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56" name="Line 1564"/>
                <p:cNvSpPr>
                  <a:spLocks noChangeShapeType="1"/>
                </p:cNvSpPr>
                <p:nvPr/>
              </p:nvSpPr>
              <p:spPr bwMode="auto">
                <a:xfrm flipV="1">
                  <a:off x="1264"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57" name="Line 1565"/>
                <p:cNvSpPr>
                  <a:spLocks noChangeShapeType="1"/>
                </p:cNvSpPr>
                <p:nvPr/>
              </p:nvSpPr>
              <p:spPr bwMode="auto">
                <a:xfrm flipV="1">
                  <a:off x="1264"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58" name="Line 1566"/>
                <p:cNvSpPr>
                  <a:spLocks noChangeShapeType="1"/>
                </p:cNvSpPr>
                <p:nvPr/>
              </p:nvSpPr>
              <p:spPr bwMode="auto">
                <a:xfrm flipV="1">
                  <a:off x="1264"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59" name="Line 1567"/>
                <p:cNvSpPr>
                  <a:spLocks noChangeShapeType="1"/>
                </p:cNvSpPr>
                <p:nvPr/>
              </p:nvSpPr>
              <p:spPr bwMode="auto">
                <a:xfrm flipV="1">
                  <a:off x="1264"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60" name="Line 1568"/>
                <p:cNvSpPr>
                  <a:spLocks noChangeShapeType="1"/>
                </p:cNvSpPr>
                <p:nvPr/>
              </p:nvSpPr>
              <p:spPr bwMode="auto">
                <a:xfrm flipV="1">
                  <a:off x="1264"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61" name="Line 1569"/>
                <p:cNvSpPr>
                  <a:spLocks noChangeShapeType="1"/>
                </p:cNvSpPr>
                <p:nvPr/>
              </p:nvSpPr>
              <p:spPr bwMode="auto">
                <a:xfrm flipV="1">
                  <a:off x="1264"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62" name="Line 1570"/>
                <p:cNvSpPr>
                  <a:spLocks noChangeShapeType="1"/>
                </p:cNvSpPr>
                <p:nvPr/>
              </p:nvSpPr>
              <p:spPr bwMode="auto">
                <a:xfrm flipV="1">
                  <a:off x="1264"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63" name="Line 1571"/>
                <p:cNvSpPr>
                  <a:spLocks noChangeShapeType="1"/>
                </p:cNvSpPr>
                <p:nvPr/>
              </p:nvSpPr>
              <p:spPr bwMode="auto">
                <a:xfrm flipV="1">
                  <a:off x="1264"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64" name="Line 1572"/>
                <p:cNvSpPr>
                  <a:spLocks noChangeShapeType="1"/>
                </p:cNvSpPr>
                <p:nvPr/>
              </p:nvSpPr>
              <p:spPr bwMode="auto">
                <a:xfrm flipV="1">
                  <a:off x="1264"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65" name="Line 1573"/>
                <p:cNvSpPr>
                  <a:spLocks noChangeShapeType="1"/>
                </p:cNvSpPr>
                <p:nvPr/>
              </p:nvSpPr>
              <p:spPr bwMode="auto">
                <a:xfrm flipV="1">
                  <a:off x="1264"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67" name="Line 1575"/>
                <p:cNvSpPr>
                  <a:spLocks noChangeShapeType="1"/>
                </p:cNvSpPr>
                <p:nvPr/>
              </p:nvSpPr>
              <p:spPr bwMode="auto">
                <a:xfrm>
                  <a:off x="1467"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68" name="Line 1576"/>
                <p:cNvSpPr>
                  <a:spLocks noChangeShapeType="1"/>
                </p:cNvSpPr>
                <p:nvPr/>
              </p:nvSpPr>
              <p:spPr bwMode="auto">
                <a:xfrm flipV="1">
                  <a:off x="1467"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69" name="Line 1577"/>
                <p:cNvSpPr>
                  <a:spLocks noChangeShapeType="1"/>
                </p:cNvSpPr>
                <p:nvPr/>
              </p:nvSpPr>
              <p:spPr bwMode="auto">
                <a:xfrm flipV="1">
                  <a:off x="1467"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70" name="Line 1578"/>
                <p:cNvSpPr>
                  <a:spLocks noChangeShapeType="1"/>
                </p:cNvSpPr>
                <p:nvPr/>
              </p:nvSpPr>
              <p:spPr bwMode="auto">
                <a:xfrm flipV="1">
                  <a:off x="1467"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71" name="Line 1579"/>
                <p:cNvSpPr>
                  <a:spLocks noChangeShapeType="1"/>
                </p:cNvSpPr>
                <p:nvPr/>
              </p:nvSpPr>
              <p:spPr bwMode="auto">
                <a:xfrm flipV="1">
                  <a:off x="1467"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72" name="Line 1580"/>
                <p:cNvSpPr>
                  <a:spLocks noChangeShapeType="1"/>
                </p:cNvSpPr>
                <p:nvPr/>
              </p:nvSpPr>
              <p:spPr bwMode="auto">
                <a:xfrm flipV="1">
                  <a:off x="1467"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73" name="Line 1581"/>
                <p:cNvSpPr>
                  <a:spLocks noChangeShapeType="1"/>
                </p:cNvSpPr>
                <p:nvPr/>
              </p:nvSpPr>
              <p:spPr bwMode="auto">
                <a:xfrm flipV="1">
                  <a:off x="1467"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74" name="Line 1582"/>
                <p:cNvSpPr>
                  <a:spLocks noChangeShapeType="1"/>
                </p:cNvSpPr>
                <p:nvPr/>
              </p:nvSpPr>
              <p:spPr bwMode="auto">
                <a:xfrm flipV="1">
                  <a:off x="1467"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75" name="Line 1583"/>
                <p:cNvSpPr>
                  <a:spLocks noChangeShapeType="1"/>
                </p:cNvSpPr>
                <p:nvPr/>
              </p:nvSpPr>
              <p:spPr bwMode="auto">
                <a:xfrm flipV="1">
                  <a:off x="1467"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76" name="Line 1584"/>
                <p:cNvSpPr>
                  <a:spLocks noChangeShapeType="1"/>
                </p:cNvSpPr>
                <p:nvPr/>
              </p:nvSpPr>
              <p:spPr bwMode="auto">
                <a:xfrm flipV="1">
                  <a:off x="1467"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77" name="Line 1585"/>
                <p:cNvSpPr>
                  <a:spLocks noChangeShapeType="1"/>
                </p:cNvSpPr>
                <p:nvPr/>
              </p:nvSpPr>
              <p:spPr bwMode="auto">
                <a:xfrm flipV="1">
                  <a:off x="1467"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78" name="Line 1586"/>
                <p:cNvSpPr>
                  <a:spLocks noChangeShapeType="1"/>
                </p:cNvSpPr>
                <p:nvPr/>
              </p:nvSpPr>
              <p:spPr bwMode="auto">
                <a:xfrm flipV="1">
                  <a:off x="1467"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79" name="Line 1587"/>
                <p:cNvSpPr>
                  <a:spLocks noChangeShapeType="1"/>
                </p:cNvSpPr>
                <p:nvPr/>
              </p:nvSpPr>
              <p:spPr bwMode="auto">
                <a:xfrm flipV="1">
                  <a:off x="1467"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80" name="Line 1588"/>
                <p:cNvSpPr>
                  <a:spLocks noChangeShapeType="1"/>
                </p:cNvSpPr>
                <p:nvPr/>
              </p:nvSpPr>
              <p:spPr bwMode="auto">
                <a:xfrm flipV="1">
                  <a:off x="1467"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81" name="Line 1589"/>
                <p:cNvSpPr>
                  <a:spLocks noChangeShapeType="1"/>
                </p:cNvSpPr>
                <p:nvPr/>
              </p:nvSpPr>
              <p:spPr bwMode="auto">
                <a:xfrm flipV="1">
                  <a:off x="1467"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82" name="Line 1590"/>
                <p:cNvSpPr>
                  <a:spLocks noChangeShapeType="1"/>
                </p:cNvSpPr>
                <p:nvPr/>
              </p:nvSpPr>
              <p:spPr bwMode="auto">
                <a:xfrm flipV="1">
                  <a:off x="1467"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83" name="Line 1591"/>
                <p:cNvSpPr>
                  <a:spLocks noChangeShapeType="1"/>
                </p:cNvSpPr>
                <p:nvPr/>
              </p:nvSpPr>
              <p:spPr bwMode="auto">
                <a:xfrm flipV="1">
                  <a:off x="1467"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84" name="Line 1592"/>
                <p:cNvSpPr>
                  <a:spLocks noChangeShapeType="1"/>
                </p:cNvSpPr>
                <p:nvPr/>
              </p:nvSpPr>
              <p:spPr bwMode="auto">
                <a:xfrm flipV="1">
                  <a:off x="1467"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85" name="Line 1593"/>
                <p:cNvSpPr>
                  <a:spLocks noChangeShapeType="1"/>
                </p:cNvSpPr>
                <p:nvPr/>
              </p:nvSpPr>
              <p:spPr bwMode="auto">
                <a:xfrm flipV="1">
                  <a:off x="1467"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86" name="Line 1594"/>
                <p:cNvSpPr>
                  <a:spLocks noChangeShapeType="1"/>
                </p:cNvSpPr>
                <p:nvPr/>
              </p:nvSpPr>
              <p:spPr bwMode="auto">
                <a:xfrm flipV="1">
                  <a:off x="1467"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87" name="Line 1595"/>
                <p:cNvSpPr>
                  <a:spLocks noChangeShapeType="1"/>
                </p:cNvSpPr>
                <p:nvPr/>
              </p:nvSpPr>
              <p:spPr bwMode="auto">
                <a:xfrm flipV="1">
                  <a:off x="1467"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88" name="Line 1596"/>
                <p:cNvSpPr>
                  <a:spLocks noChangeShapeType="1"/>
                </p:cNvSpPr>
                <p:nvPr/>
              </p:nvSpPr>
              <p:spPr bwMode="auto">
                <a:xfrm flipV="1">
                  <a:off x="1467"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89" name="Line 1597"/>
                <p:cNvSpPr>
                  <a:spLocks noChangeShapeType="1"/>
                </p:cNvSpPr>
                <p:nvPr/>
              </p:nvSpPr>
              <p:spPr bwMode="auto">
                <a:xfrm flipV="1">
                  <a:off x="1467"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90" name="Line 1598"/>
                <p:cNvSpPr>
                  <a:spLocks noChangeShapeType="1"/>
                </p:cNvSpPr>
                <p:nvPr/>
              </p:nvSpPr>
              <p:spPr bwMode="auto">
                <a:xfrm flipV="1">
                  <a:off x="1467"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91" name="Line 1599"/>
                <p:cNvSpPr>
                  <a:spLocks noChangeShapeType="1"/>
                </p:cNvSpPr>
                <p:nvPr/>
              </p:nvSpPr>
              <p:spPr bwMode="auto">
                <a:xfrm flipV="1">
                  <a:off x="1467"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92" name="Line 1600"/>
                <p:cNvSpPr>
                  <a:spLocks noChangeShapeType="1"/>
                </p:cNvSpPr>
                <p:nvPr/>
              </p:nvSpPr>
              <p:spPr bwMode="auto">
                <a:xfrm flipV="1">
                  <a:off x="1467"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93" name="Line 1601"/>
                <p:cNvSpPr>
                  <a:spLocks noChangeShapeType="1"/>
                </p:cNvSpPr>
                <p:nvPr/>
              </p:nvSpPr>
              <p:spPr bwMode="auto">
                <a:xfrm flipV="1">
                  <a:off x="1467"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94" name="Line 1602"/>
                <p:cNvSpPr>
                  <a:spLocks noChangeShapeType="1"/>
                </p:cNvSpPr>
                <p:nvPr/>
              </p:nvSpPr>
              <p:spPr bwMode="auto">
                <a:xfrm flipV="1">
                  <a:off x="1467"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95" name="Line 1603"/>
                <p:cNvSpPr>
                  <a:spLocks noChangeShapeType="1"/>
                </p:cNvSpPr>
                <p:nvPr/>
              </p:nvSpPr>
              <p:spPr bwMode="auto">
                <a:xfrm flipV="1">
                  <a:off x="1467"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96" name="Line 1604"/>
                <p:cNvSpPr>
                  <a:spLocks noChangeShapeType="1"/>
                </p:cNvSpPr>
                <p:nvPr/>
              </p:nvSpPr>
              <p:spPr bwMode="auto">
                <a:xfrm flipV="1">
                  <a:off x="1467"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97" name="Line 1605"/>
                <p:cNvSpPr>
                  <a:spLocks noChangeShapeType="1"/>
                </p:cNvSpPr>
                <p:nvPr/>
              </p:nvSpPr>
              <p:spPr bwMode="auto">
                <a:xfrm flipV="1">
                  <a:off x="1467"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98" name="Line 1606"/>
                <p:cNvSpPr>
                  <a:spLocks noChangeShapeType="1"/>
                </p:cNvSpPr>
                <p:nvPr/>
              </p:nvSpPr>
              <p:spPr bwMode="auto">
                <a:xfrm flipV="1">
                  <a:off x="1467"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99" name="Line 1607"/>
                <p:cNvSpPr>
                  <a:spLocks noChangeShapeType="1"/>
                </p:cNvSpPr>
                <p:nvPr/>
              </p:nvSpPr>
              <p:spPr bwMode="auto">
                <a:xfrm flipV="1">
                  <a:off x="1467"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00" name="Line 1608"/>
                <p:cNvSpPr>
                  <a:spLocks noChangeShapeType="1"/>
                </p:cNvSpPr>
                <p:nvPr/>
              </p:nvSpPr>
              <p:spPr bwMode="auto">
                <a:xfrm flipV="1">
                  <a:off x="1467"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01" name="Line 1609"/>
                <p:cNvSpPr>
                  <a:spLocks noChangeShapeType="1"/>
                </p:cNvSpPr>
                <p:nvPr/>
              </p:nvSpPr>
              <p:spPr bwMode="auto">
                <a:xfrm flipV="1">
                  <a:off x="1467"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02" name="Line 1610"/>
                <p:cNvSpPr>
                  <a:spLocks noChangeShapeType="1"/>
                </p:cNvSpPr>
                <p:nvPr/>
              </p:nvSpPr>
              <p:spPr bwMode="auto">
                <a:xfrm flipV="1">
                  <a:off x="1467"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03" name="Line 1611"/>
                <p:cNvSpPr>
                  <a:spLocks noChangeShapeType="1"/>
                </p:cNvSpPr>
                <p:nvPr/>
              </p:nvSpPr>
              <p:spPr bwMode="auto">
                <a:xfrm flipV="1">
                  <a:off x="1467"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04" name="Line 1612"/>
                <p:cNvSpPr>
                  <a:spLocks noChangeShapeType="1"/>
                </p:cNvSpPr>
                <p:nvPr/>
              </p:nvSpPr>
              <p:spPr bwMode="auto">
                <a:xfrm flipV="1">
                  <a:off x="1467"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3" name="Group 1814"/>
              <p:cNvGrpSpPr>
                <a:grpSpLocks/>
              </p:cNvGrpSpPr>
              <p:nvPr/>
            </p:nvGrpSpPr>
            <p:grpSpPr bwMode="auto">
              <a:xfrm>
                <a:off x="1387" y="131"/>
                <a:ext cx="284" cy="2296"/>
                <a:chOff x="1387" y="131"/>
                <a:chExt cx="284" cy="2296"/>
              </a:xfrm>
            </p:grpSpPr>
            <p:sp>
              <p:nvSpPr>
                <p:cNvPr id="2405" name="Line 1614"/>
                <p:cNvSpPr>
                  <a:spLocks noChangeShapeType="1"/>
                </p:cNvSpPr>
                <p:nvPr/>
              </p:nvSpPr>
              <p:spPr bwMode="auto">
                <a:xfrm flipV="1">
                  <a:off x="1467"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06" name="Line 1615"/>
                <p:cNvSpPr>
                  <a:spLocks noChangeShapeType="1"/>
                </p:cNvSpPr>
                <p:nvPr/>
              </p:nvSpPr>
              <p:spPr bwMode="auto">
                <a:xfrm flipV="1">
                  <a:off x="1467"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07" name="Line 1616"/>
                <p:cNvSpPr>
                  <a:spLocks noChangeShapeType="1"/>
                </p:cNvSpPr>
                <p:nvPr/>
              </p:nvSpPr>
              <p:spPr bwMode="auto">
                <a:xfrm flipV="1">
                  <a:off x="1467"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08" name="Line 1617"/>
                <p:cNvSpPr>
                  <a:spLocks noChangeShapeType="1"/>
                </p:cNvSpPr>
                <p:nvPr/>
              </p:nvSpPr>
              <p:spPr bwMode="auto">
                <a:xfrm flipV="1">
                  <a:off x="1467"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09" name="Line 1618"/>
                <p:cNvSpPr>
                  <a:spLocks noChangeShapeType="1"/>
                </p:cNvSpPr>
                <p:nvPr/>
              </p:nvSpPr>
              <p:spPr bwMode="auto">
                <a:xfrm flipV="1">
                  <a:off x="1467"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10" name="Line 1619"/>
                <p:cNvSpPr>
                  <a:spLocks noChangeShapeType="1"/>
                </p:cNvSpPr>
                <p:nvPr/>
              </p:nvSpPr>
              <p:spPr bwMode="auto">
                <a:xfrm flipV="1">
                  <a:off x="1467"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11" name="Line 1620"/>
                <p:cNvSpPr>
                  <a:spLocks noChangeShapeType="1"/>
                </p:cNvSpPr>
                <p:nvPr/>
              </p:nvSpPr>
              <p:spPr bwMode="auto">
                <a:xfrm flipV="1">
                  <a:off x="1467"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12" name="Line 1621"/>
                <p:cNvSpPr>
                  <a:spLocks noChangeShapeType="1"/>
                </p:cNvSpPr>
                <p:nvPr/>
              </p:nvSpPr>
              <p:spPr bwMode="auto">
                <a:xfrm flipV="1">
                  <a:off x="1467"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13" name="Line 1622"/>
                <p:cNvSpPr>
                  <a:spLocks noChangeShapeType="1"/>
                </p:cNvSpPr>
                <p:nvPr/>
              </p:nvSpPr>
              <p:spPr bwMode="auto">
                <a:xfrm flipV="1">
                  <a:off x="1467"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14" name="Line 1623"/>
                <p:cNvSpPr>
                  <a:spLocks noChangeShapeType="1"/>
                </p:cNvSpPr>
                <p:nvPr/>
              </p:nvSpPr>
              <p:spPr bwMode="auto">
                <a:xfrm flipV="1">
                  <a:off x="1467"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15" name="Line 1624"/>
                <p:cNvSpPr>
                  <a:spLocks noChangeShapeType="1"/>
                </p:cNvSpPr>
                <p:nvPr/>
              </p:nvSpPr>
              <p:spPr bwMode="auto">
                <a:xfrm flipV="1">
                  <a:off x="1467"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16" name="Line 1625"/>
                <p:cNvSpPr>
                  <a:spLocks noChangeShapeType="1"/>
                </p:cNvSpPr>
                <p:nvPr/>
              </p:nvSpPr>
              <p:spPr bwMode="auto">
                <a:xfrm flipV="1">
                  <a:off x="1467"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17" name="Line 1626"/>
                <p:cNvSpPr>
                  <a:spLocks noChangeShapeType="1"/>
                </p:cNvSpPr>
                <p:nvPr/>
              </p:nvSpPr>
              <p:spPr bwMode="auto">
                <a:xfrm flipV="1">
                  <a:off x="1467"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18" name="Line 1627"/>
                <p:cNvSpPr>
                  <a:spLocks noChangeShapeType="1"/>
                </p:cNvSpPr>
                <p:nvPr/>
              </p:nvSpPr>
              <p:spPr bwMode="auto">
                <a:xfrm flipV="1">
                  <a:off x="1467"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19" name="Line 1628"/>
                <p:cNvSpPr>
                  <a:spLocks noChangeShapeType="1"/>
                </p:cNvSpPr>
                <p:nvPr/>
              </p:nvSpPr>
              <p:spPr bwMode="auto">
                <a:xfrm flipV="1">
                  <a:off x="1467"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20" name="Line 1629"/>
                <p:cNvSpPr>
                  <a:spLocks noChangeShapeType="1"/>
                </p:cNvSpPr>
                <p:nvPr/>
              </p:nvSpPr>
              <p:spPr bwMode="auto">
                <a:xfrm flipV="1">
                  <a:off x="1467"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21" name="Line 1630"/>
                <p:cNvSpPr>
                  <a:spLocks noChangeShapeType="1"/>
                </p:cNvSpPr>
                <p:nvPr/>
              </p:nvSpPr>
              <p:spPr bwMode="auto">
                <a:xfrm flipV="1">
                  <a:off x="1467"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22" name="Line 1631"/>
                <p:cNvSpPr>
                  <a:spLocks noChangeShapeType="1"/>
                </p:cNvSpPr>
                <p:nvPr/>
              </p:nvSpPr>
              <p:spPr bwMode="auto">
                <a:xfrm flipV="1">
                  <a:off x="1467"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23" name="Line 1632"/>
                <p:cNvSpPr>
                  <a:spLocks noChangeShapeType="1"/>
                </p:cNvSpPr>
                <p:nvPr/>
              </p:nvSpPr>
              <p:spPr bwMode="auto">
                <a:xfrm flipV="1">
                  <a:off x="1467"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24" name="Line 1633"/>
                <p:cNvSpPr>
                  <a:spLocks noChangeShapeType="1"/>
                </p:cNvSpPr>
                <p:nvPr/>
              </p:nvSpPr>
              <p:spPr bwMode="auto">
                <a:xfrm flipV="1">
                  <a:off x="1467"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25" name="Line 1634"/>
                <p:cNvSpPr>
                  <a:spLocks noChangeShapeType="1"/>
                </p:cNvSpPr>
                <p:nvPr/>
              </p:nvSpPr>
              <p:spPr bwMode="auto">
                <a:xfrm flipV="1">
                  <a:off x="1467"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26" name="Line 1635"/>
                <p:cNvSpPr>
                  <a:spLocks noChangeShapeType="1"/>
                </p:cNvSpPr>
                <p:nvPr/>
              </p:nvSpPr>
              <p:spPr bwMode="auto">
                <a:xfrm flipV="1">
                  <a:off x="1467"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27" name="Line 1636"/>
                <p:cNvSpPr>
                  <a:spLocks noChangeShapeType="1"/>
                </p:cNvSpPr>
                <p:nvPr/>
              </p:nvSpPr>
              <p:spPr bwMode="auto">
                <a:xfrm flipV="1">
                  <a:off x="1467"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28" name="Line 1637"/>
                <p:cNvSpPr>
                  <a:spLocks noChangeShapeType="1"/>
                </p:cNvSpPr>
                <p:nvPr/>
              </p:nvSpPr>
              <p:spPr bwMode="auto">
                <a:xfrm flipV="1">
                  <a:off x="1467"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29" name="Line 1638"/>
                <p:cNvSpPr>
                  <a:spLocks noChangeShapeType="1"/>
                </p:cNvSpPr>
                <p:nvPr/>
              </p:nvSpPr>
              <p:spPr bwMode="auto">
                <a:xfrm flipV="1">
                  <a:off x="1467"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30" name="Line 1639"/>
                <p:cNvSpPr>
                  <a:spLocks noChangeShapeType="1"/>
                </p:cNvSpPr>
                <p:nvPr/>
              </p:nvSpPr>
              <p:spPr bwMode="auto">
                <a:xfrm flipV="1">
                  <a:off x="1467"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31" name="Line 1640"/>
                <p:cNvSpPr>
                  <a:spLocks noChangeShapeType="1"/>
                </p:cNvSpPr>
                <p:nvPr/>
              </p:nvSpPr>
              <p:spPr bwMode="auto">
                <a:xfrm flipV="1">
                  <a:off x="1467"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32" name="Line 1641"/>
                <p:cNvSpPr>
                  <a:spLocks noChangeShapeType="1"/>
                </p:cNvSpPr>
                <p:nvPr/>
              </p:nvSpPr>
              <p:spPr bwMode="auto">
                <a:xfrm flipV="1">
                  <a:off x="1467"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33" name="Line 1642"/>
                <p:cNvSpPr>
                  <a:spLocks noChangeShapeType="1"/>
                </p:cNvSpPr>
                <p:nvPr/>
              </p:nvSpPr>
              <p:spPr bwMode="auto">
                <a:xfrm flipV="1">
                  <a:off x="1467"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34" name="Line 1643"/>
                <p:cNvSpPr>
                  <a:spLocks noChangeShapeType="1"/>
                </p:cNvSpPr>
                <p:nvPr/>
              </p:nvSpPr>
              <p:spPr bwMode="auto">
                <a:xfrm flipV="1">
                  <a:off x="1467"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35" name="Line 1644"/>
                <p:cNvSpPr>
                  <a:spLocks noChangeShapeType="1"/>
                </p:cNvSpPr>
                <p:nvPr/>
              </p:nvSpPr>
              <p:spPr bwMode="auto">
                <a:xfrm flipV="1">
                  <a:off x="1467"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36" name="Line 1645"/>
                <p:cNvSpPr>
                  <a:spLocks noChangeShapeType="1"/>
                </p:cNvSpPr>
                <p:nvPr/>
              </p:nvSpPr>
              <p:spPr bwMode="auto">
                <a:xfrm flipV="1">
                  <a:off x="1467"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37" name="Line 1646"/>
                <p:cNvSpPr>
                  <a:spLocks noChangeShapeType="1"/>
                </p:cNvSpPr>
                <p:nvPr/>
              </p:nvSpPr>
              <p:spPr bwMode="auto">
                <a:xfrm flipV="1">
                  <a:off x="1467"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38" name="Line 1647"/>
                <p:cNvSpPr>
                  <a:spLocks noChangeShapeType="1"/>
                </p:cNvSpPr>
                <p:nvPr/>
              </p:nvSpPr>
              <p:spPr bwMode="auto">
                <a:xfrm flipV="1">
                  <a:off x="1467"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39" name="Line 1648"/>
                <p:cNvSpPr>
                  <a:spLocks noChangeShapeType="1"/>
                </p:cNvSpPr>
                <p:nvPr/>
              </p:nvSpPr>
              <p:spPr bwMode="auto">
                <a:xfrm flipV="1">
                  <a:off x="1467"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40" name="Line 1649"/>
                <p:cNvSpPr>
                  <a:spLocks noChangeShapeType="1"/>
                </p:cNvSpPr>
                <p:nvPr/>
              </p:nvSpPr>
              <p:spPr bwMode="auto">
                <a:xfrm flipV="1">
                  <a:off x="1467"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41" name="Line 1650"/>
                <p:cNvSpPr>
                  <a:spLocks noChangeShapeType="1"/>
                </p:cNvSpPr>
                <p:nvPr/>
              </p:nvSpPr>
              <p:spPr bwMode="auto">
                <a:xfrm flipV="1">
                  <a:off x="1467"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42" name="Line 1651"/>
                <p:cNvSpPr>
                  <a:spLocks noChangeShapeType="1"/>
                </p:cNvSpPr>
                <p:nvPr/>
              </p:nvSpPr>
              <p:spPr bwMode="auto">
                <a:xfrm flipV="1">
                  <a:off x="1467"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43" name="Line 1652"/>
                <p:cNvSpPr>
                  <a:spLocks noChangeShapeType="1"/>
                </p:cNvSpPr>
                <p:nvPr/>
              </p:nvSpPr>
              <p:spPr bwMode="auto">
                <a:xfrm flipV="1">
                  <a:off x="1467"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44" name="Line 1653"/>
                <p:cNvSpPr>
                  <a:spLocks noChangeShapeType="1"/>
                </p:cNvSpPr>
                <p:nvPr/>
              </p:nvSpPr>
              <p:spPr bwMode="auto">
                <a:xfrm flipV="1">
                  <a:off x="1467"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45" name="Line 1654"/>
                <p:cNvSpPr>
                  <a:spLocks noChangeShapeType="1"/>
                </p:cNvSpPr>
                <p:nvPr/>
              </p:nvSpPr>
              <p:spPr bwMode="auto">
                <a:xfrm flipV="1">
                  <a:off x="1467"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46" name="Line 1655"/>
                <p:cNvSpPr>
                  <a:spLocks noChangeShapeType="1"/>
                </p:cNvSpPr>
                <p:nvPr/>
              </p:nvSpPr>
              <p:spPr bwMode="auto">
                <a:xfrm flipV="1">
                  <a:off x="1467"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47" name="Line 1656"/>
                <p:cNvSpPr>
                  <a:spLocks noChangeShapeType="1"/>
                </p:cNvSpPr>
                <p:nvPr/>
              </p:nvSpPr>
              <p:spPr bwMode="auto">
                <a:xfrm flipV="1">
                  <a:off x="1467"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48" name="Line 1657"/>
                <p:cNvSpPr>
                  <a:spLocks noChangeShapeType="1"/>
                </p:cNvSpPr>
                <p:nvPr/>
              </p:nvSpPr>
              <p:spPr bwMode="auto">
                <a:xfrm flipV="1">
                  <a:off x="1467"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49" name="Line 1658"/>
                <p:cNvSpPr>
                  <a:spLocks noChangeShapeType="1"/>
                </p:cNvSpPr>
                <p:nvPr/>
              </p:nvSpPr>
              <p:spPr bwMode="auto">
                <a:xfrm flipV="1">
                  <a:off x="1467"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50" name="Line 1659"/>
                <p:cNvSpPr>
                  <a:spLocks noChangeShapeType="1"/>
                </p:cNvSpPr>
                <p:nvPr/>
              </p:nvSpPr>
              <p:spPr bwMode="auto">
                <a:xfrm flipV="1">
                  <a:off x="1467"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51" name="Line 1660"/>
                <p:cNvSpPr>
                  <a:spLocks noChangeShapeType="1"/>
                </p:cNvSpPr>
                <p:nvPr/>
              </p:nvSpPr>
              <p:spPr bwMode="auto">
                <a:xfrm flipV="1">
                  <a:off x="1467"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52" name="Line 1661"/>
                <p:cNvSpPr>
                  <a:spLocks noChangeShapeType="1"/>
                </p:cNvSpPr>
                <p:nvPr/>
              </p:nvSpPr>
              <p:spPr bwMode="auto">
                <a:xfrm flipV="1">
                  <a:off x="1467"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53" name="Line 1662"/>
                <p:cNvSpPr>
                  <a:spLocks noChangeShapeType="1"/>
                </p:cNvSpPr>
                <p:nvPr/>
              </p:nvSpPr>
              <p:spPr bwMode="auto">
                <a:xfrm flipV="1">
                  <a:off x="1467"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54" name="Line 1663"/>
                <p:cNvSpPr>
                  <a:spLocks noChangeShapeType="1"/>
                </p:cNvSpPr>
                <p:nvPr/>
              </p:nvSpPr>
              <p:spPr bwMode="auto">
                <a:xfrm flipV="1">
                  <a:off x="1467"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55" name="Line 1664"/>
                <p:cNvSpPr>
                  <a:spLocks noChangeShapeType="1"/>
                </p:cNvSpPr>
                <p:nvPr/>
              </p:nvSpPr>
              <p:spPr bwMode="auto">
                <a:xfrm flipV="1">
                  <a:off x="1467"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56" name="Line 1665"/>
                <p:cNvSpPr>
                  <a:spLocks noChangeShapeType="1"/>
                </p:cNvSpPr>
                <p:nvPr/>
              </p:nvSpPr>
              <p:spPr bwMode="auto">
                <a:xfrm flipV="1">
                  <a:off x="1467"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57" name="Line 1666"/>
                <p:cNvSpPr>
                  <a:spLocks noChangeShapeType="1"/>
                </p:cNvSpPr>
                <p:nvPr/>
              </p:nvSpPr>
              <p:spPr bwMode="auto">
                <a:xfrm flipV="1">
                  <a:off x="1467"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58" name="Line 1667"/>
                <p:cNvSpPr>
                  <a:spLocks noChangeShapeType="1"/>
                </p:cNvSpPr>
                <p:nvPr/>
              </p:nvSpPr>
              <p:spPr bwMode="auto">
                <a:xfrm flipV="1">
                  <a:off x="1467"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59" name="Line 1668"/>
                <p:cNvSpPr>
                  <a:spLocks noChangeShapeType="1"/>
                </p:cNvSpPr>
                <p:nvPr/>
              </p:nvSpPr>
              <p:spPr bwMode="auto">
                <a:xfrm flipV="1">
                  <a:off x="1467"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60" name="Line 1669"/>
                <p:cNvSpPr>
                  <a:spLocks noChangeShapeType="1"/>
                </p:cNvSpPr>
                <p:nvPr/>
              </p:nvSpPr>
              <p:spPr bwMode="auto">
                <a:xfrm flipV="1">
                  <a:off x="1467"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61" name="Line 1670"/>
                <p:cNvSpPr>
                  <a:spLocks noChangeShapeType="1"/>
                </p:cNvSpPr>
                <p:nvPr/>
              </p:nvSpPr>
              <p:spPr bwMode="auto">
                <a:xfrm flipV="1">
                  <a:off x="1467"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62" name="Line 1671"/>
                <p:cNvSpPr>
                  <a:spLocks noChangeShapeType="1"/>
                </p:cNvSpPr>
                <p:nvPr/>
              </p:nvSpPr>
              <p:spPr bwMode="auto">
                <a:xfrm flipV="1">
                  <a:off x="1467"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63" name="Line 1672"/>
                <p:cNvSpPr>
                  <a:spLocks noChangeShapeType="1"/>
                </p:cNvSpPr>
                <p:nvPr/>
              </p:nvSpPr>
              <p:spPr bwMode="auto">
                <a:xfrm flipV="1">
                  <a:off x="1467"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64" name="Line 1673"/>
                <p:cNvSpPr>
                  <a:spLocks noChangeShapeType="1"/>
                </p:cNvSpPr>
                <p:nvPr/>
              </p:nvSpPr>
              <p:spPr bwMode="auto">
                <a:xfrm flipV="1">
                  <a:off x="1467"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65" name="Line 1674"/>
                <p:cNvSpPr>
                  <a:spLocks noChangeShapeType="1"/>
                </p:cNvSpPr>
                <p:nvPr/>
              </p:nvSpPr>
              <p:spPr bwMode="auto">
                <a:xfrm flipV="1">
                  <a:off x="1467"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66" name="Line 1675"/>
                <p:cNvSpPr>
                  <a:spLocks noChangeShapeType="1"/>
                </p:cNvSpPr>
                <p:nvPr/>
              </p:nvSpPr>
              <p:spPr bwMode="auto">
                <a:xfrm flipV="1">
                  <a:off x="1467"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67" name="Line 1676"/>
                <p:cNvSpPr>
                  <a:spLocks noChangeShapeType="1"/>
                </p:cNvSpPr>
                <p:nvPr/>
              </p:nvSpPr>
              <p:spPr bwMode="auto">
                <a:xfrm flipV="1">
                  <a:off x="1467"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68" name="Line 1677"/>
                <p:cNvSpPr>
                  <a:spLocks noChangeShapeType="1"/>
                </p:cNvSpPr>
                <p:nvPr/>
              </p:nvSpPr>
              <p:spPr bwMode="auto">
                <a:xfrm flipV="1">
                  <a:off x="1467"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69" name="Line 1678"/>
                <p:cNvSpPr>
                  <a:spLocks noChangeShapeType="1"/>
                </p:cNvSpPr>
                <p:nvPr/>
              </p:nvSpPr>
              <p:spPr bwMode="auto">
                <a:xfrm flipV="1">
                  <a:off x="1467"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70" name="Line 1679"/>
                <p:cNvSpPr>
                  <a:spLocks noChangeShapeType="1"/>
                </p:cNvSpPr>
                <p:nvPr/>
              </p:nvSpPr>
              <p:spPr bwMode="auto">
                <a:xfrm flipV="1">
                  <a:off x="1467"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71" name="Line 1680"/>
                <p:cNvSpPr>
                  <a:spLocks noChangeShapeType="1"/>
                </p:cNvSpPr>
                <p:nvPr/>
              </p:nvSpPr>
              <p:spPr bwMode="auto">
                <a:xfrm flipV="1">
                  <a:off x="1467"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72" name="Line 1681"/>
                <p:cNvSpPr>
                  <a:spLocks noChangeShapeType="1"/>
                </p:cNvSpPr>
                <p:nvPr/>
              </p:nvSpPr>
              <p:spPr bwMode="auto">
                <a:xfrm flipV="1">
                  <a:off x="1467"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73" name="Line 1682"/>
                <p:cNvSpPr>
                  <a:spLocks noChangeShapeType="1"/>
                </p:cNvSpPr>
                <p:nvPr/>
              </p:nvSpPr>
              <p:spPr bwMode="auto">
                <a:xfrm flipV="1">
                  <a:off x="1467"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74" name="Line 1683"/>
                <p:cNvSpPr>
                  <a:spLocks noChangeShapeType="1"/>
                </p:cNvSpPr>
                <p:nvPr/>
              </p:nvSpPr>
              <p:spPr bwMode="auto">
                <a:xfrm flipV="1">
                  <a:off x="1467"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75" name="Line 1684"/>
                <p:cNvSpPr>
                  <a:spLocks noChangeShapeType="1"/>
                </p:cNvSpPr>
                <p:nvPr/>
              </p:nvSpPr>
              <p:spPr bwMode="auto">
                <a:xfrm flipV="1">
                  <a:off x="1467"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76" name="Line 1685"/>
                <p:cNvSpPr>
                  <a:spLocks noChangeShapeType="1"/>
                </p:cNvSpPr>
                <p:nvPr/>
              </p:nvSpPr>
              <p:spPr bwMode="auto">
                <a:xfrm flipV="1">
                  <a:off x="1467"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77" name="Line 1686"/>
                <p:cNvSpPr>
                  <a:spLocks noChangeShapeType="1"/>
                </p:cNvSpPr>
                <p:nvPr/>
              </p:nvSpPr>
              <p:spPr bwMode="auto">
                <a:xfrm flipV="1">
                  <a:off x="1467"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78" name="Line 1687"/>
                <p:cNvSpPr>
                  <a:spLocks noChangeShapeType="1"/>
                </p:cNvSpPr>
                <p:nvPr/>
              </p:nvSpPr>
              <p:spPr bwMode="auto">
                <a:xfrm flipV="1">
                  <a:off x="1467"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79" name="Line 1688"/>
                <p:cNvSpPr>
                  <a:spLocks noChangeShapeType="1"/>
                </p:cNvSpPr>
                <p:nvPr/>
              </p:nvSpPr>
              <p:spPr bwMode="auto">
                <a:xfrm flipV="1">
                  <a:off x="1467"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80" name="Line 1689"/>
                <p:cNvSpPr>
                  <a:spLocks noChangeShapeType="1"/>
                </p:cNvSpPr>
                <p:nvPr/>
              </p:nvSpPr>
              <p:spPr bwMode="auto">
                <a:xfrm flipV="1">
                  <a:off x="1467"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81" name="Line 1690"/>
                <p:cNvSpPr>
                  <a:spLocks noChangeShapeType="1"/>
                </p:cNvSpPr>
                <p:nvPr/>
              </p:nvSpPr>
              <p:spPr bwMode="auto">
                <a:xfrm flipV="1">
                  <a:off x="1467"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82" name="Line 1691"/>
                <p:cNvSpPr>
                  <a:spLocks noChangeShapeType="1"/>
                </p:cNvSpPr>
                <p:nvPr/>
              </p:nvSpPr>
              <p:spPr bwMode="auto">
                <a:xfrm flipV="1">
                  <a:off x="1467"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83" name="Line 1692"/>
                <p:cNvSpPr>
                  <a:spLocks noChangeShapeType="1"/>
                </p:cNvSpPr>
                <p:nvPr/>
              </p:nvSpPr>
              <p:spPr bwMode="auto">
                <a:xfrm flipV="1">
                  <a:off x="1467"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84" name="Line 1693"/>
                <p:cNvSpPr>
                  <a:spLocks noChangeShapeType="1"/>
                </p:cNvSpPr>
                <p:nvPr/>
              </p:nvSpPr>
              <p:spPr bwMode="auto">
                <a:xfrm flipV="1">
                  <a:off x="1467"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85" name="Rectangle 1694"/>
                <p:cNvSpPr>
                  <a:spLocks noChangeArrowheads="1"/>
                </p:cNvSpPr>
                <p:nvPr/>
              </p:nvSpPr>
              <p:spPr bwMode="auto">
                <a:xfrm>
                  <a:off x="1387" y="2253"/>
                  <a:ext cx="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a:ln>
                        <a:noFill/>
                      </a:ln>
                      <a:solidFill>
                        <a:srgbClr val="000000"/>
                      </a:solidFill>
                      <a:effectLst/>
                      <a:latin typeface="Arial" panose="020B0604020202020204" pitchFamily="34" charset="0"/>
                    </a:rPr>
                    <a:t>0.5</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
              <p:nvSpPr>
                <p:cNvPr id="2486" name="Line 1695"/>
                <p:cNvSpPr>
                  <a:spLocks noChangeShapeType="1"/>
                </p:cNvSpPr>
                <p:nvPr/>
              </p:nvSpPr>
              <p:spPr bwMode="auto">
                <a:xfrm>
                  <a:off x="1671"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87" name="Line 1696"/>
                <p:cNvSpPr>
                  <a:spLocks noChangeShapeType="1"/>
                </p:cNvSpPr>
                <p:nvPr/>
              </p:nvSpPr>
              <p:spPr bwMode="auto">
                <a:xfrm flipV="1">
                  <a:off x="1671"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88" name="Line 1697"/>
                <p:cNvSpPr>
                  <a:spLocks noChangeShapeType="1"/>
                </p:cNvSpPr>
                <p:nvPr/>
              </p:nvSpPr>
              <p:spPr bwMode="auto">
                <a:xfrm flipV="1">
                  <a:off x="1671"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89" name="Line 1698"/>
                <p:cNvSpPr>
                  <a:spLocks noChangeShapeType="1"/>
                </p:cNvSpPr>
                <p:nvPr/>
              </p:nvSpPr>
              <p:spPr bwMode="auto">
                <a:xfrm flipV="1">
                  <a:off x="1671"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90" name="Line 1699"/>
                <p:cNvSpPr>
                  <a:spLocks noChangeShapeType="1"/>
                </p:cNvSpPr>
                <p:nvPr/>
              </p:nvSpPr>
              <p:spPr bwMode="auto">
                <a:xfrm flipV="1">
                  <a:off x="1671"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91" name="Line 1700"/>
                <p:cNvSpPr>
                  <a:spLocks noChangeShapeType="1"/>
                </p:cNvSpPr>
                <p:nvPr/>
              </p:nvSpPr>
              <p:spPr bwMode="auto">
                <a:xfrm flipV="1">
                  <a:off x="1671"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92" name="Line 1701"/>
                <p:cNvSpPr>
                  <a:spLocks noChangeShapeType="1"/>
                </p:cNvSpPr>
                <p:nvPr/>
              </p:nvSpPr>
              <p:spPr bwMode="auto">
                <a:xfrm flipV="1">
                  <a:off x="1671"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93" name="Line 1702"/>
                <p:cNvSpPr>
                  <a:spLocks noChangeShapeType="1"/>
                </p:cNvSpPr>
                <p:nvPr/>
              </p:nvSpPr>
              <p:spPr bwMode="auto">
                <a:xfrm flipV="1">
                  <a:off x="1671"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94" name="Line 1703"/>
                <p:cNvSpPr>
                  <a:spLocks noChangeShapeType="1"/>
                </p:cNvSpPr>
                <p:nvPr/>
              </p:nvSpPr>
              <p:spPr bwMode="auto">
                <a:xfrm flipV="1">
                  <a:off x="1671"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95" name="Line 1704"/>
                <p:cNvSpPr>
                  <a:spLocks noChangeShapeType="1"/>
                </p:cNvSpPr>
                <p:nvPr/>
              </p:nvSpPr>
              <p:spPr bwMode="auto">
                <a:xfrm flipV="1">
                  <a:off x="1671"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96" name="Line 1705"/>
                <p:cNvSpPr>
                  <a:spLocks noChangeShapeType="1"/>
                </p:cNvSpPr>
                <p:nvPr/>
              </p:nvSpPr>
              <p:spPr bwMode="auto">
                <a:xfrm flipV="1">
                  <a:off x="1671"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97" name="Line 1706"/>
                <p:cNvSpPr>
                  <a:spLocks noChangeShapeType="1"/>
                </p:cNvSpPr>
                <p:nvPr/>
              </p:nvSpPr>
              <p:spPr bwMode="auto">
                <a:xfrm flipV="1">
                  <a:off x="1671"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98" name="Line 1707"/>
                <p:cNvSpPr>
                  <a:spLocks noChangeShapeType="1"/>
                </p:cNvSpPr>
                <p:nvPr/>
              </p:nvSpPr>
              <p:spPr bwMode="auto">
                <a:xfrm flipV="1">
                  <a:off x="1671"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99" name="Line 1708"/>
                <p:cNvSpPr>
                  <a:spLocks noChangeShapeType="1"/>
                </p:cNvSpPr>
                <p:nvPr/>
              </p:nvSpPr>
              <p:spPr bwMode="auto">
                <a:xfrm flipV="1">
                  <a:off x="1671"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00" name="Line 1709"/>
                <p:cNvSpPr>
                  <a:spLocks noChangeShapeType="1"/>
                </p:cNvSpPr>
                <p:nvPr/>
              </p:nvSpPr>
              <p:spPr bwMode="auto">
                <a:xfrm flipV="1">
                  <a:off x="1671"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01" name="Line 1710"/>
                <p:cNvSpPr>
                  <a:spLocks noChangeShapeType="1"/>
                </p:cNvSpPr>
                <p:nvPr/>
              </p:nvSpPr>
              <p:spPr bwMode="auto">
                <a:xfrm flipV="1">
                  <a:off x="1671"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02" name="Line 1711"/>
                <p:cNvSpPr>
                  <a:spLocks noChangeShapeType="1"/>
                </p:cNvSpPr>
                <p:nvPr/>
              </p:nvSpPr>
              <p:spPr bwMode="auto">
                <a:xfrm flipV="1">
                  <a:off x="1671"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03" name="Line 1712"/>
                <p:cNvSpPr>
                  <a:spLocks noChangeShapeType="1"/>
                </p:cNvSpPr>
                <p:nvPr/>
              </p:nvSpPr>
              <p:spPr bwMode="auto">
                <a:xfrm flipV="1">
                  <a:off x="1671"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04" name="Line 1713"/>
                <p:cNvSpPr>
                  <a:spLocks noChangeShapeType="1"/>
                </p:cNvSpPr>
                <p:nvPr/>
              </p:nvSpPr>
              <p:spPr bwMode="auto">
                <a:xfrm flipV="1">
                  <a:off x="1671"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05" name="Line 1714"/>
                <p:cNvSpPr>
                  <a:spLocks noChangeShapeType="1"/>
                </p:cNvSpPr>
                <p:nvPr/>
              </p:nvSpPr>
              <p:spPr bwMode="auto">
                <a:xfrm flipV="1">
                  <a:off x="1671"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06" name="Line 1715"/>
                <p:cNvSpPr>
                  <a:spLocks noChangeShapeType="1"/>
                </p:cNvSpPr>
                <p:nvPr/>
              </p:nvSpPr>
              <p:spPr bwMode="auto">
                <a:xfrm flipV="1">
                  <a:off x="1671"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07" name="Line 1716"/>
                <p:cNvSpPr>
                  <a:spLocks noChangeShapeType="1"/>
                </p:cNvSpPr>
                <p:nvPr/>
              </p:nvSpPr>
              <p:spPr bwMode="auto">
                <a:xfrm flipV="1">
                  <a:off x="1671"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08" name="Line 1717"/>
                <p:cNvSpPr>
                  <a:spLocks noChangeShapeType="1"/>
                </p:cNvSpPr>
                <p:nvPr/>
              </p:nvSpPr>
              <p:spPr bwMode="auto">
                <a:xfrm flipV="1">
                  <a:off x="1671"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09" name="Line 1718"/>
                <p:cNvSpPr>
                  <a:spLocks noChangeShapeType="1"/>
                </p:cNvSpPr>
                <p:nvPr/>
              </p:nvSpPr>
              <p:spPr bwMode="auto">
                <a:xfrm flipV="1">
                  <a:off x="1671"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10" name="Line 1719"/>
                <p:cNvSpPr>
                  <a:spLocks noChangeShapeType="1"/>
                </p:cNvSpPr>
                <p:nvPr/>
              </p:nvSpPr>
              <p:spPr bwMode="auto">
                <a:xfrm flipV="1">
                  <a:off x="1671"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11" name="Line 1720"/>
                <p:cNvSpPr>
                  <a:spLocks noChangeShapeType="1"/>
                </p:cNvSpPr>
                <p:nvPr/>
              </p:nvSpPr>
              <p:spPr bwMode="auto">
                <a:xfrm flipV="1">
                  <a:off x="1671"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12" name="Line 1721"/>
                <p:cNvSpPr>
                  <a:spLocks noChangeShapeType="1"/>
                </p:cNvSpPr>
                <p:nvPr/>
              </p:nvSpPr>
              <p:spPr bwMode="auto">
                <a:xfrm flipV="1">
                  <a:off x="1671"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13" name="Line 1722"/>
                <p:cNvSpPr>
                  <a:spLocks noChangeShapeType="1"/>
                </p:cNvSpPr>
                <p:nvPr/>
              </p:nvSpPr>
              <p:spPr bwMode="auto">
                <a:xfrm flipV="1">
                  <a:off x="1671"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14" name="Line 1723"/>
                <p:cNvSpPr>
                  <a:spLocks noChangeShapeType="1"/>
                </p:cNvSpPr>
                <p:nvPr/>
              </p:nvSpPr>
              <p:spPr bwMode="auto">
                <a:xfrm flipV="1">
                  <a:off x="1671"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15" name="Line 1724"/>
                <p:cNvSpPr>
                  <a:spLocks noChangeShapeType="1"/>
                </p:cNvSpPr>
                <p:nvPr/>
              </p:nvSpPr>
              <p:spPr bwMode="auto">
                <a:xfrm flipV="1">
                  <a:off x="1671"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16" name="Line 1725"/>
                <p:cNvSpPr>
                  <a:spLocks noChangeShapeType="1"/>
                </p:cNvSpPr>
                <p:nvPr/>
              </p:nvSpPr>
              <p:spPr bwMode="auto">
                <a:xfrm flipV="1">
                  <a:off x="1671"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17" name="Line 1726"/>
                <p:cNvSpPr>
                  <a:spLocks noChangeShapeType="1"/>
                </p:cNvSpPr>
                <p:nvPr/>
              </p:nvSpPr>
              <p:spPr bwMode="auto">
                <a:xfrm flipV="1">
                  <a:off x="1671"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18" name="Line 1727"/>
                <p:cNvSpPr>
                  <a:spLocks noChangeShapeType="1"/>
                </p:cNvSpPr>
                <p:nvPr/>
              </p:nvSpPr>
              <p:spPr bwMode="auto">
                <a:xfrm flipV="1">
                  <a:off x="1671"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19" name="Line 1728"/>
                <p:cNvSpPr>
                  <a:spLocks noChangeShapeType="1"/>
                </p:cNvSpPr>
                <p:nvPr/>
              </p:nvSpPr>
              <p:spPr bwMode="auto">
                <a:xfrm flipV="1">
                  <a:off x="1671"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20" name="Line 1729"/>
                <p:cNvSpPr>
                  <a:spLocks noChangeShapeType="1"/>
                </p:cNvSpPr>
                <p:nvPr/>
              </p:nvSpPr>
              <p:spPr bwMode="auto">
                <a:xfrm flipV="1">
                  <a:off x="1671"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21" name="Line 1730"/>
                <p:cNvSpPr>
                  <a:spLocks noChangeShapeType="1"/>
                </p:cNvSpPr>
                <p:nvPr/>
              </p:nvSpPr>
              <p:spPr bwMode="auto">
                <a:xfrm flipV="1">
                  <a:off x="1671"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22" name="Line 1731"/>
                <p:cNvSpPr>
                  <a:spLocks noChangeShapeType="1"/>
                </p:cNvSpPr>
                <p:nvPr/>
              </p:nvSpPr>
              <p:spPr bwMode="auto">
                <a:xfrm flipV="1">
                  <a:off x="1671"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23" name="Line 1732"/>
                <p:cNvSpPr>
                  <a:spLocks noChangeShapeType="1"/>
                </p:cNvSpPr>
                <p:nvPr/>
              </p:nvSpPr>
              <p:spPr bwMode="auto">
                <a:xfrm flipV="1">
                  <a:off x="1671"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24" name="Line 1733"/>
                <p:cNvSpPr>
                  <a:spLocks noChangeShapeType="1"/>
                </p:cNvSpPr>
                <p:nvPr/>
              </p:nvSpPr>
              <p:spPr bwMode="auto">
                <a:xfrm flipV="1">
                  <a:off x="1671"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25" name="Line 1734"/>
                <p:cNvSpPr>
                  <a:spLocks noChangeShapeType="1"/>
                </p:cNvSpPr>
                <p:nvPr/>
              </p:nvSpPr>
              <p:spPr bwMode="auto">
                <a:xfrm flipV="1">
                  <a:off x="1671"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26" name="Line 1735"/>
                <p:cNvSpPr>
                  <a:spLocks noChangeShapeType="1"/>
                </p:cNvSpPr>
                <p:nvPr/>
              </p:nvSpPr>
              <p:spPr bwMode="auto">
                <a:xfrm flipV="1">
                  <a:off x="1671"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27" name="Line 1736"/>
                <p:cNvSpPr>
                  <a:spLocks noChangeShapeType="1"/>
                </p:cNvSpPr>
                <p:nvPr/>
              </p:nvSpPr>
              <p:spPr bwMode="auto">
                <a:xfrm flipV="1">
                  <a:off x="1671"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28" name="Line 1737"/>
                <p:cNvSpPr>
                  <a:spLocks noChangeShapeType="1"/>
                </p:cNvSpPr>
                <p:nvPr/>
              </p:nvSpPr>
              <p:spPr bwMode="auto">
                <a:xfrm flipV="1">
                  <a:off x="1671"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29" name="Line 1738"/>
                <p:cNvSpPr>
                  <a:spLocks noChangeShapeType="1"/>
                </p:cNvSpPr>
                <p:nvPr/>
              </p:nvSpPr>
              <p:spPr bwMode="auto">
                <a:xfrm flipV="1">
                  <a:off x="1671"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30" name="Line 1739"/>
                <p:cNvSpPr>
                  <a:spLocks noChangeShapeType="1"/>
                </p:cNvSpPr>
                <p:nvPr/>
              </p:nvSpPr>
              <p:spPr bwMode="auto">
                <a:xfrm flipV="1">
                  <a:off x="1671"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31" name="Line 1740"/>
                <p:cNvSpPr>
                  <a:spLocks noChangeShapeType="1"/>
                </p:cNvSpPr>
                <p:nvPr/>
              </p:nvSpPr>
              <p:spPr bwMode="auto">
                <a:xfrm flipV="1">
                  <a:off x="1671"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32" name="Line 1741"/>
                <p:cNvSpPr>
                  <a:spLocks noChangeShapeType="1"/>
                </p:cNvSpPr>
                <p:nvPr/>
              </p:nvSpPr>
              <p:spPr bwMode="auto">
                <a:xfrm flipV="1">
                  <a:off x="1671"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33" name="Line 1742"/>
                <p:cNvSpPr>
                  <a:spLocks noChangeShapeType="1"/>
                </p:cNvSpPr>
                <p:nvPr/>
              </p:nvSpPr>
              <p:spPr bwMode="auto">
                <a:xfrm flipV="1">
                  <a:off x="1671"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34" name="Line 1743"/>
                <p:cNvSpPr>
                  <a:spLocks noChangeShapeType="1"/>
                </p:cNvSpPr>
                <p:nvPr/>
              </p:nvSpPr>
              <p:spPr bwMode="auto">
                <a:xfrm flipV="1">
                  <a:off x="1671"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35" name="Line 1744"/>
                <p:cNvSpPr>
                  <a:spLocks noChangeShapeType="1"/>
                </p:cNvSpPr>
                <p:nvPr/>
              </p:nvSpPr>
              <p:spPr bwMode="auto">
                <a:xfrm flipV="1">
                  <a:off x="1671"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36" name="Line 1745"/>
                <p:cNvSpPr>
                  <a:spLocks noChangeShapeType="1"/>
                </p:cNvSpPr>
                <p:nvPr/>
              </p:nvSpPr>
              <p:spPr bwMode="auto">
                <a:xfrm flipV="1">
                  <a:off x="1671"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37" name="Line 1746"/>
                <p:cNvSpPr>
                  <a:spLocks noChangeShapeType="1"/>
                </p:cNvSpPr>
                <p:nvPr/>
              </p:nvSpPr>
              <p:spPr bwMode="auto">
                <a:xfrm flipV="1">
                  <a:off x="1671"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38" name="Line 1747"/>
                <p:cNvSpPr>
                  <a:spLocks noChangeShapeType="1"/>
                </p:cNvSpPr>
                <p:nvPr/>
              </p:nvSpPr>
              <p:spPr bwMode="auto">
                <a:xfrm flipV="1">
                  <a:off x="1671"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39" name="Line 1748"/>
                <p:cNvSpPr>
                  <a:spLocks noChangeShapeType="1"/>
                </p:cNvSpPr>
                <p:nvPr/>
              </p:nvSpPr>
              <p:spPr bwMode="auto">
                <a:xfrm flipV="1">
                  <a:off x="1671"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40" name="Line 1749"/>
                <p:cNvSpPr>
                  <a:spLocks noChangeShapeType="1"/>
                </p:cNvSpPr>
                <p:nvPr/>
              </p:nvSpPr>
              <p:spPr bwMode="auto">
                <a:xfrm flipV="1">
                  <a:off x="1671"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41" name="Line 1750"/>
                <p:cNvSpPr>
                  <a:spLocks noChangeShapeType="1"/>
                </p:cNvSpPr>
                <p:nvPr/>
              </p:nvSpPr>
              <p:spPr bwMode="auto">
                <a:xfrm flipV="1">
                  <a:off x="1671"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42" name="Line 1751"/>
                <p:cNvSpPr>
                  <a:spLocks noChangeShapeType="1"/>
                </p:cNvSpPr>
                <p:nvPr/>
              </p:nvSpPr>
              <p:spPr bwMode="auto">
                <a:xfrm flipV="1">
                  <a:off x="1671"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43" name="Line 1752"/>
                <p:cNvSpPr>
                  <a:spLocks noChangeShapeType="1"/>
                </p:cNvSpPr>
                <p:nvPr/>
              </p:nvSpPr>
              <p:spPr bwMode="auto">
                <a:xfrm flipV="1">
                  <a:off x="1671"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44" name="Line 1753"/>
                <p:cNvSpPr>
                  <a:spLocks noChangeShapeType="1"/>
                </p:cNvSpPr>
                <p:nvPr/>
              </p:nvSpPr>
              <p:spPr bwMode="auto">
                <a:xfrm flipV="1">
                  <a:off x="1671"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45" name="Line 1754"/>
                <p:cNvSpPr>
                  <a:spLocks noChangeShapeType="1"/>
                </p:cNvSpPr>
                <p:nvPr/>
              </p:nvSpPr>
              <p:spPr bwMode="auto">
                <a:xfrm flipV="1">
                  <a:off x="1671"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46" name="Line 1755"/>
                <p:cNvSpPr>
                  <a:spLocks noChangeShapeType="1"/>
                </p:cNvSpPr>
                <p:nvPr/>
              </p:nvSpPr>
              <p:spPr bwMode="auto">
                <a:xfrm flipV="1">
                  <a:off x="1671"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47" name="Line 1756"/>
                <p:cNvSpPr>
                  <a:spLocks noChangeShapeType="1"/>
                </p:cNvSpPr>
                <p:nvPr/>
              </p:nvSpPr>
              <p:spPr bwMode="auto">
                <a:xfrm flipV="1">
                  <a:off x="1671"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48" name="Line 1757"/>
                <p:cNvSpPr>
                  <a:spLocks noChangeShapeType="1"/>
                </p:cNvSpPr>
                <p:nvPr/>
              </p:nvSpPr>
              <p:spPr bwMode="auto">
                <a:xfrm flipV="1">
                  <a:off x="1671"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49" name="Line 1758"/>
                <p:cNvSpPr>
                  <a:spLocks noChangeShapeType="1"/>
                </p:cNvSpPr>
                <p:nvPr/>
              </p:nvSpPr>
              <p:spPr bwMode="auto">
                <a:xfrm flipV="1">
                  <a:off x="1671"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50" name="Line 1759"/>
                <p:cNvSpPr>
                  <a:spLocks noChangeShapeType="1"/>
                </p:cNvSpPr>
                <p:nvPr/>
              </p:nvSpPr>
              <p:spPr bwMode="auto">
                <a:xfrm flipV="1">
                  <a:off x="1671"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51" name="Line 1760"/>
                <p:cNvSpPr>
                  <a:spLocks noChangeShapeType="1"/>
                </p:cNvSpPr>
                <p:nvPr/>
              </p:nvSpPr>
              <p:spPr bwMode="auto">
                <a:xfrm flipV="1">
                  <a:off x="1671"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52" name="Line 1761"/>
                <p:cNvSpPr>
                  <a:spLocks noChangeShapeType="1"/>
                </p:cNvSpPr>
                <p:nvPr/>
              </p:nvSpPr>
              <p:spPr bwMode="auto">
                <a:xfrm flipV="1">
                  <a:off x="1671"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53" name="Line 1762"/>
                <p:cNvSpPr>
                  <a:spLocks noChangeShapeType="1"/>
                </p:cNvSpPr>
                <p:nvPr/>
              </p:nvSpPr>
              <p:spPr bwMode="auto">
                <a:xfrm flipV="1">
                  <a:off x="1671"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54" name="Line 1763"/>
                <p:cNvSpPr>
                  <a:spLocks noChangeShapeType="1"/>
                </p:cNvSpPr>
                <p:nvPr/>
              </p:nvSpPr>
              <p:spPr bwMode="auto">
                <a:xfrm flipV="1">
                  <a:off x="1671"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55" name="Line 1764"/>
                <p:cNvSpPr>
                  <a:spLocks noChangeShapeType="1"/>
                </p:cNvSpPr>
                <p:nvPr/>
              </p:nvSpPr>
              <p:spPr bwMode="auto">
                <a:xfrm flipV="1">
                  <a:off x="1671"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56" name="Line 1765"/>
                <p:cNvSpPr>
                  <a:spLocks noChangeShapeType="1"/>
                </p:cNvSpPr>
                <p:nvPr/>
              </p:nvSpPr>
              <p:spPr bwMode="auto">
                <a:xfrm flipV="1">
                  <a:off x="1671"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57" name="Line 1766"/>
                <p:cNvSpPr>
                  <a:spLocks noChangeShapeType="1"/>
                </p:cNvSpPr>
                <p:nvPr/>
              </p:nvSpPr>
              <p:spPr bwMode="auto">
                <a:xfrm flipV="1">
                  <a:off x="1671"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58" name="Line 1767"/>
                <p:cNvSpPr>
                  <a:spLocks noChangeShapeType="1"/>
                </p:cNvSpPr>
                <p:nvPr/>
              </p:nvSpPr>
              <p:spPr bwMode="auto">
                <a:xfrm flipV="1">
                  <a:off x="1671"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59" name="Line 1768"/>
                <p:cNvSpPr>
                  <a:spLocks noChangeShapeType="1"/>
                </p:cNvSpPr>
                <p:nvPr/>
              </p:nvSpPr>
              <p:spPr bwMode="auto">
                <a:xfrm flipV="1">
                  <a:off x="1671"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60" name="Line 1769"/>
                <p:cNvSpPr>
                  <a:spLocks noChangeShapeType="1"/>
                </p:cNvSpPr>
                <p:nvPr/>
              </p:nvSpPr>
              <p:spPr bwMode="auto">
                <a:xfrm flipV="1">
                  <a:off x="1671"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61" name="Line 1770"/>
                <p:cNvSpPr>
                  <a:spLocks noChangeShapeType="1"/>
                </p:cNvSpPr>
                <p:nvPr/>
              </p:nvSpPr>
              <p:spPr bwMode="auto">
                <a:xfrm flipV="1">
                  <a:off x="1671"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62" name="Line 1771"/>
                <p:cNvSpPr>
                  <a:spLocks noChangeShapeType="1"/>
                </p:cNvSpPr>
                <p:nvPr/>
              </p:nvSpPr>
              <p:spPr bwMode="auto">
                <a:xfrm flipV="1">
                  <a:off x="1671"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63" name="Line 1772"/>
                <p:cNvSpPr>
                  <a:spLocks noChangeShapeType="1"/>
                </p:cNvSpPr>
                <p:nvPr/>
              </p:nvSpPr>
              <p:spPr bwMode="auto">
                <a:xfrm flipV="1">
                  <a:off x="1671"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64" name="Line 1773"/>
                <p:cNvSpPr>
                  <a:spLocks noChangeShapeType="1"/>
                </p:cNvSpPr>
                <p:nvPr/>
              </p:nvSpPr>
              <p:spPr bwMode="auto">
                <a:xfrm flipV="1">
                  <a:off x="1671"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65" name="Line 1774"/>
                <p:cNvSpPr>
                  <a:spLocks noChangeShapeType="1"/>
                </p:cNvSpPr>
                <p:nvPr/>
              </p:nvSpPr>
              <p:spPr bwMode="auto">
                <a:xfrm flipV="1">
                  <a:off x="1671"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66" name="Line 1775"/>
                <p:cNvSpPr>
                  <a:spLocks noChangeShapeType="1"/>
                </p:cNvSpPr>
                <p:nvPr/>
              </p:nvSpPr>
              <p:spPr bwMode="auto">
                <a:xfrm flipV="1">
                  <a:off x="1671"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67" name="Line 1776"/>
                <p:cNvSpPr>
                  <a:spLocks noChangeShapeType="1"/>
                </p:cNvSpPr>
                <p:nvPr/>
              </p:nvSpPr>
              <p:spPr bwMode="auto">
                <a:xfrm flipV="1">
                  <a:off x="1671"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68" name="Line 1777"/>
                <p:cNvSpPr>
                  <a:spLocks noChangeShapeType="1"/>
                </p:cNvSpPr>
                <p:nvPr/>
              </p:nvSpPr>
              <p:spPr bwMode="auto">
                <a:xfrm flipV="1">
                  <a:off x="1671"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69" name="Line 1778"/>
                <p:cNvSpPr>
                  <a:spLocks noChangeShapeType="1"/>
                </p:cNvSpPr>
                <p:nvPr/>
              </p:nvSpPr>
              <p:spPr bwMode="auto">
                <a:xfrm flipV="1">
                  <a:off x="1671"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70" name="Line 1779"/>
                <p:cNvSpPr>
                  <a:spLocks noChangeShapeType="1"/>
                </p:cNvSpPr>
                <p:nvPr/>
              </p:nvSpPr>
              <p:spPr bwMode="auto">
                <a:xfrm flipV="1">
                  <a:off x="1671"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71" name="Line 1780"/>
                <p:cNvSpPr>
                  <a:spLocks noChangeShapeType="1"/>
                </p:cNvSpPr>
                <p:nvPr/>
              </p:nvSpPr>
              <p:spPr bwMode="auto">
                <a:xfrm flipV="1">
                  <a:off x="1671"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72" name="Line 1781"/>
                <p:cNvSpPr>
                  <a:spLocks noChangeShapeType="1"/>
                </p:cNvSpPr>
                <p:nvPr/>
              </p:nvSpPr>
              <p:spPr bwMode="auto">
                <a:xfrm flipV="1">
                  <a:off x="1671"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73" name="Line 1782"/>
                <p:cNvSpPr>
                  <a:spLocks noChangeShapeType="1"/>
                </p:cNvSpPr>
                <p:nvPr/>
              </p:nvSpPr>
              <p:spPr bwMode="auto">
                <a:xfrm flipV="1">
                  <a:off x="1671"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74" name="Line 1783"/>
                <p:cNvSpPr>
                  <a:spLocks noChangeShapeType="1"/>
                </p:cNvSpPr>
                <p:nvPr/>
              </p:nvSpPr>
              <p:spPr bwMode="auto">
                <a:xfrm flipV="1">
                  <a:off x="1671"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75" name="Line 1784"/>
                <p:cNvSpPr>
                  <a:spLocks noChangeShapeType="1"/>
                </p:cNvSpPr>
                <p:nvPr/>
              </p:nvSpPr>
              <p:spPr bwMode="auto">
                <a:xfrm flipV="1">
                  <a:off x="1671"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76" name="Line 1785"/>
                <p:cNvSpPr>
                  <a:spLocks noChangeShapeType="1"/>
                </p:cNvSpPr>
                <p:nvPr/>
              </p:nvSpPr>
              <p:spPr bwMode="auto">
                <a:xfrm flipV="1">
                  <a:off x="1671"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77" name="Line 1786"/>
                <p:cNvSpPr>
                  <a:spLocks noChangeShapeType="1"/>
                </p:cNvSpPr>
                <p:nvPr/>
              </p:nvSpPr>
              <p:spPr bwMode="auto">
                <a:xfrm flipV="1">
                  <a:off x="1671"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78" name="Line 1787"/>
                <p:cNvSpPr>
                  <a:spLocks noChangeShapeType="1"/>
                </p:cNvSpPr>
                <p:nvPr/>
              </p:nvSpPr>
              <p:spPr bwMode="auto">
                <a:xfrm flipV="1">
                  <a:off x="1671"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79" name="Line 1788"/>
                <p:cNvSpPr>
                  <a:spLocks noChangeShapeType="1"/>
                </p:cNvSpPr>
                <p:nvPr/>
              </p:nvSpPr>
              <p:spPr bwMode="auto">
                <a:xfrm flipV="1">
                  <a:off x="1671"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80" name="Line 1789"/>
                <p:cNvSpPr>
                  <a:spLocks noChangeShapeType="1"/>
                </p:cNvSpPr>
                <p:nvPr/>
              </p:nvSpPr>
              <p:spPr bwMode="auto">
                <a:xfrm flipV="1">
                  <a:off x="1671"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81" name="Line 1790"/>
                <p:cNvSpPr>
                  <a:spLocks noChangeShapeType="1"/>
                </p:cNvSpPr>
                <p:nvPr/>
              </p:nvSpPr>
              <p:spPr bwMode="auto">
                <a:xfrm flipV="1">
                  <a:off x="1671"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82" name="Line 1791"/>
                <p:cNvSpPr>
                  <a:spLocks noChangeShapeType="1"/>
                </p:cNvSpPr>
                <p:nvPr/>
              </p:nvSpPr>
              <p:spPr bwMode="auto">
                <a:xfrm flipV="1">
                  <a:off x="1671"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83" name="Line 1792"/>
                <p:cNvSpPr>
                  <a:spLocks noChangeShapeType="1"/>
                </p:cNvSpPr>
                <p:nvPr/>
              </p:nvSpPr>
              <p:spPr bwMode="auto">
                <a:xfrm flipV="1">
                  <a:off x="1671"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84" name="Line 1793"/>
                <p:cNvSpPr>
                  <a:spLocks noChangeShapeType="1"/>
                </p:cNvSpPr>
                <p:nvPr/>
              </p:nvSpPr>
              <p:spPr bwMode="auto">
                <a:xfrm flipV="1">
                  <a:off x="1671"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85" name="Line 1794"/>
                <p:cNvSpPr>
                  <a:spLocks noChangeShapeType="1"/>
                </p:cNvSpPr>
                <p:nvPr/>
              </p:nvSpPr>
              <p:spPr bwMode="auto">
                <a:xfrm flipV="1">
                  <a:off x="1671"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86" name="Line 1795"/>
                <p:cNvSpPr>
                  <a:spLocks noChangeShapeType="1"/>
                </p:cNvSpPr>
                <p:nvPr/>
              </p:nvSpPr>
              <p:spPr bwMode="auto">
                <a:xfrm flipV="1">
                  <a:off x="1671"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87" name="Line 1796"/>
                <p:cNvSpPr>
                  <a:spLocks noChangeShapeType="1"/>
                </p:cNvSpPr>
                <p:nvPr/>
              </p:nvSpPr>
              <p:spPr bwMode="auto">
                <a:xfrm flipV="1">
                  <a:off x="1671"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88" name="Line 1797"/>
                <p:cNvSpPr>
                  <a:spLocks noChangeShapeType="1"/>
                </p:cNvSpPr>
                <p:nvPr/>
              </p:nvSpPr>
              <p:spPr bwMode="auto">
                <a:xfrm flipV="1">
                  <a:off x="1671"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89" name="Line 1798"/>
                <p:cNvSpPr>
                  <a:spLocks noChangeShapeType="1"/>
                </p:cNvSpPr>
                <p:nvPr/>
              </p:nvSpPr>
              <p:spPr bwMode="auto">
                <a:xfrm flipV="1">
                  <a:off x="1671"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90" name="Line 1799"/>
                <p:cNvSpPr>
                  <a:spLocks noChangeShapeType="1"/>
                </p:cNvSpPr>
                <p:nvPr/>
              </p:nvSpPr>
              <p:spPr bwMode="auto">
                <a:xfrm flipV="1">
                  <a:off x="1671"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91" name="Line 1800"/>
                <p:cNvSpPr>
                  <a:spLocks noChangeShapeType="1"/>
                </p:cNvSpPr>
                <p:nvPr/>
              </p:nvSpPr>
              <p:spPr bwMode="auto">
                <a:xfrm flipV="1">
                  <a:off x="1671"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92" name="Line 1801"/>
                <p:cNvSpPr>
                  <a:spLocks noChangeShapeType="1"/>
                </p:cNvSpPr>
                <p:nvPr/>
              </p:nvSpPr>
              <p:spPr bwMode="auto">
                <a:xfrm flipV="1">
                  <a:off x="1671"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93" name="Line 1802"/>
                <p:cNvSpPr>
                  <a:spLocks noChangeShapeType="1"/>
                </p:cNvSpPr>
                <p:nvPr/>
              </p:nvSpPr>
              <p:spPr bwMode="auto">
                <a:xfrm flipV="1">
                  <a:off x="1671"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94" name="Line 1803"/>
                <p:cNvSpPr>
                  <a:spLocks noChangeShapeType="1"/>
                </p:cNvSpPr>
                <p:nvPr/>
              </p:nvSpPr>
              <p:spPr bwMode="auto">
                <a:xfrm flipV="1">
                  <a:off x="1671"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95" name="Line 1804"/>
                <p:cNvSpPr>
                  <a:spLocks noChangeShapeType="1"/>
                </p:cNvSpPr>
                <p:nvPr/>
              </p:nvSpPr>
              <p:spPr bwMode="auto">
                <a:xfrm flipV="1">
                  <a:off x="1671"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96" name="Line 1805"/>
                <p:cNvSpPr>
                  <a:spLocks noChangeShapeType="1"/>
                </p:cNvSpPr>
                <p:nvPr/>
              </p:nvSpPr>
              <p:spPr bwMode="auto">
                <a:xfrm flipV="1">
                  <a:off x="1671"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97" name="Line 1806"/>
                <p:cNvSpPr>
                  <a:spLocks noChangeShapeType="1"/>
                </p:cNvSpPr>
                <p:nvPr/>
              </p:nvSpPr>
              <p:spPr bwMode="auto">
                <a:xfrm flipV="1">
                  <a:off x="1671"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98" name="Line 1807"/>
                <p:cNvSpPr>
                  <a:spLocks noChangeShapeType="1"/>
                </p:cNvSpPr>
                <p:nvPr/>
              </p:nvSpPr>
              <p:spPr bwMode="auto">
                <a:xfrm flipV="1">
                  <a:off x="1671"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99" name="Line 1808"/>
                <p:cNvSpPr>
                  <a:spLocks noChangeShapeType="1"/>
                </p:cNvSpPr>
                <p:nvPr/>
              </p:nvSpPr>
              <p:spPr bwMode="auto">
                <a:xfrm flipV="1">
                  <a:off x="1671"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00" name="Line 1809"/>
                <p:cNvSpPr>
                  <a:spLocks noChangeShapeType="1"/>
                </p:cNvSpPr>
                <p:nvPr/>
              </p:nvSpPr>
              <p:spPr bwMode="auto">
                <a:xfrm flipV="1">
                  <a:off x="1671"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01" name="Line 1810"/>
                <p:cNvSpPr>
                  <a:spLocks noChangeShapeType="1"/>
                </p:cNvSpPr>
                <p:nvPr/>
              </p:nvSpPr>
              <p:spPr bwMode="auto">
                <a:xfrm flipV="1">
                  <a:off x="1671"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02" name="Line 1811"/>
                <p:cNvSpPr>
                  <a:spLocks noChangeShapeType="1"/>
                </p:cNvSpPr>
                <p:nvPr/>
              </p:nvSpPr>
              <p:spPr bwMode="auto">
                <a:xfrm flipV="1">
                  <a:off x="1671"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03" name="Line 1812"/>
                <p:cNvSpPr>
                  <a:spLocks noChangeShapeType="1"/>
                </p:cNvSpPr>
                <p:nvPr/>
              </p:nvSpPr>
              <p:spPr bwMode="auto">
                <a:xfrm flipV="1">
                  <a:off x="1671"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4" name="Group 2015"/>
              <p:cNvGrpSpPr>
                <a:grpSpLocks/>
              </p:cNvGrpSpPr>
              <p:nvPr/>
            </p:nvGrpSpPr>
            <p:grpSpPr bwMode="auto">
              <a:xfrm>
                <a:off x="1875" y="131"/>
                <a:ext cx="203" cy="2113"/>
                <a:chOff x="1875" y="131"/>
                <a:chExt cx="203" cy="2113"/>
              </a:xfrm>
            </p:grpSpPr>
            <p:sp>
              <p:nvSpPr>
                <p:cNvPr id="2205" name="Line 1815"/>
                <p:cNvSpPr>
                  <a:spLocks noChangeShapeType="1"/>
                </p:cNvSpPr>
                <p:nvPr/>
              </p:nvSpPr>
              <p:spPr bwMode="auto">
                <a:xfrm>
                  <a:off x="1875"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06" name="Line 1816"/>
                <p:cNvSpPr>
                  <a:spLocks noChangeShapeType="1"/>
                </p:cNvSpPr>
                <p:nvPr/>
              </p:nvSpPr>
              <p:spPr bwMode="auto">
                <a:xfrm flipV="1">
                  <a:off x="1875"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07" name="Line 1817"/>
                <p:cNvSpPr>
                  <a:spLocks noChangeShapeType="1"/>
                </p:cNvSpPr>
                <p:nvPr/>
              </p:nvSpPr>
              <p:spPr bwMode="auto">
                <a:xfrm flipV="1">
                  <a:off x="1875"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08" name="Line 1818"/>
                <p:cNvSpPr>
                  <a:spLocks noChangeShapeType="1"/>
                </p:cNvSpPr>
                <p:nvPr/>
              </p:nvSpPr>
              <p:spPr bwMode="auto">
                <a:xfrm flipV="1">
                  <a:off x="1875"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09" name="Line 1819"/>
                <p:cNvSpPr>
                  <a:spLocks noChangeShapeType="1"/>
                </p:cNvSpPr>
                <p:nvPr/>
              </p:nvSpPr>
              <p:spPr bwMode="auto">
                <a:xfrm flipV="1">
                  <a:off x="1875"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10" name="Line 1820"/>
                <p:cNvSpPr>
                  <a:spLocks noChangeShapeType="1"/>
                </p:cNvSpPr>
                <p:nvPr/>
              </p:nvSpPr>
              <p:spPr bwMode="auto">
                <a:xfrm flipV="1">
                  <a:off x="1875"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11" name="Line 1821"/>
                <p:cNvSpPr>
                  <a:spLocks noChangeShapeType="1"/>
                </p:cNvSpPr>
                <p:nvPr/>
              </p:nvSpPr>
              <p:spPr bwMode="auto">
                <a:xfrm flipV="1">
                  <a:off x="1875"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12" name="Line 1822"/>
                <p:cNvSpPr>
                  <a:spLocks noChangeShapeType="1"/>
                </p:cNvSpPr>
                <p:nvPr/>
              </p:nvSpPr>
              <p:spPr bwMode="auto">
                <a:xfrm flipV="1">
                  <a:off x="1875"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13" name="Line 1823"/>
                <p:cNvSpPr>
                  <a:spLocks noChangeShapeType="1"/>
                </p:cNvSpPr>
                <p:nvPr/>
              </p:nvSpPr>
              <p:spPr bwMode="auto">
                <a:xfrm flipV="1">
                  <a:off x="1875"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14" name="Line 1824"/>
                <p:cNvSpPr>
                  <a:spLocks noChangeShapeType="1"/>
                </p:cNvSpPr>
                <p:nvPr/>
              </p:nvSpPr>
              <p:spPr bwMode="auto">
                <a:xfrm flipV="1">
                  <a:off x="1875"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15" name="Line 1825"/>
                <p:cNvSpPr>
                  <a:spLocks noChangeShapeType="1"/>
                </p:cNvSpPr>
                <p:nvPr/>
              </p:nvSpPr>
              <p:spPr bwMode="auto">
                <a:xfrm flipV="1">
                  <a:off x="1875"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16" name="Line 1826"/>
                <p:cNvSpPr>
                  <a:spLocks noChangeShapeType="1"/>
                </p:cNvSpPr>
                <p:nvPr/>
              </p:nvSpPr>
              <p:spPr bwMode="auto">
                <a:xfrm flipV="1">
                  <a:off x="1875"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17" name="Line 1827"/>
                <p:cNvSpPr>
                  <a:spLocks noChangeShapeType="1"/>
                </p:cNvSpPr>
                <p:nvPr/>
              </p:nvSpPr>
              <p:spPr bwMode="auto">
                <a:xfrm flipV="1">
                  <a:off x="1875"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18" name="Line 1828"/>
                <p:cNvSpPr>
                  <a:spLocks noChangeShapeType="1"/>
                </p:cNvSpPr>
                <p:nvPr/>
              </p:nvSpPr>
              <p:spPr bwMode="auto">
                <a:xfrm flipV="1">
                  <a:off x="1875"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19" name="Line 1829"/>
                <p:cNvSpPr>
                  <a:spLocks noChangeShapeType="1"/>
                </p:cNvSpPr>
                <p:nvPr/>
              </p:nvSpPr>
              <p:spPr bwMode="auto">
                <a:xfrm flipV="1">
                  <a:off x="1875"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20" name="Line 1830"/>
                <p:cNvSpPr>
                  <a:spLocks noChangeShapeType="1"/>
                </p:cNvSpPr>
                <p:nvPr/>
              </p:nvSpPr>
              <p:spPr bwMode="auto">
                <a:xfrm flipV="1">
                  <a:off x="1875"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21" name="Line 1831"/>
                <p:cNvSpPr>
                  <a:spLocks noChangeShapeType="1"/>
                </p:cNvSpPr>
                <p:nvPr/>
              </p:nvSpPr>
              <p:spPr bwMode="auto">
                <a:xfrm flipV="1">
                  <a:off x="1875"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22" name="Line 1832"/>
                <p:cNvSpPr>
                  <a:spLocks noChangeShapeType="1"/>
                </p:cNvSpPr>
                <p:nvPr/>
              </p:nvSpPr>
              <p:spPr bwMode="auto">
                <a:xfrm flipV="1">
                  <a:off x="1875"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23" name="Line 1833"/>
                <p:cNvSpPr>
                  <a:spLocks noChangeShapeType="1"/>
                </p:cNvSpPr>
                <p:nvPr/>
              </p:nvSpPr>
              <p:spPr bwMode="auto">
                <a:xfrm flipV="1">
                  <a:off x="1875"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24" name="Line 1834"/>
                <p:cNvSpPr>
                  <a:spLocks noChangeShapeType="1"/>
                </p:cNvSpPr>
                <p:nvPr/>
              </p:nvSpPr>
              <p:spPr bwMode="auto">
                <a:xfrm flipV="1">
                  <a:off x="1875"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25" name="Line 1835"/>
                <p:cNvSpPr>
                  <a:spLocks noChangeShapeType="1"/>
                </p:cNvSpPr>
                <p:nvPr/>
              </p:nvSpPr>
              <p:spPr bwMode="auto">
                <a:xfrm flipV="1">
                  <a:off x="1875"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26" name="Line 1836"/>
                <p:cNvSpPr>
                  <a:spLocks noChangeShapeType="1"/>
                </p:cNvSpPr>
                <p:nvPr/>
              </p:nvSpPr>
              <p:spPr bwMode="auto">
                <a:xfrm flipV="1">
                  <a:off x="1875"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27" name="Line 1837"/>
                <p:cNvSpPr>
                  <a:spLocks noChangeShapeType="1"/>
                </p:cNvSpPr>
                <p:nvPr/>
              </p:nvSpPr>
              <p:spPr bwMode="auto">
                <a:xfrm flipV="1">
                  <a:off x="1875"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28" name="Line 1838"/>
                <p:cNvSpPr>
                  <a:spLocks noChangeShapeType="1"/>
                </p:cNvSpPr>
                <p:nvPr/>
              </p:nvSpPr>
              <p:spPr bwMode="auto">
                <a:xfrm flipV="1">
                  <a:off x="1875"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29" name="Line 1839"/>
                <p:cNvSpPr>
                  <a:spLocks noChangeShapeType="1"/>
                </p:cNvSpPr>
                <p:nvPr/>
              </p:nvSpPr>
              <p:spPr bwMode="auto">
                <a:xfrm flipV="1">
                  <a:off x="1875"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30" name="Line 1840"/>
                <p:cNvSpPr>
                  <a:spLocks noChangeShapeType="1"/>
                </p:cNvSpPr>
                <p:nvPr/>
              </p:nvSpPr>
              <p:spPr bwMode="auto">
                <a:xfrm flipV="1">
                  <a:off x="1875"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31" name="Line 1841"/>
                <p:cNvSpPr>
                  <a:spLocks noChangeShapeType="1"/>
                </p:cNvSpPr>
                <p:nvPr/>
              </p:nvSpPr>
              <p:spPr bwMode="auto">
                <a:xfrm flipV="1">
                  <a:off x="1875"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32" name="Line 1842"/>
                <p:cNvSpPr>
                  <a:spLocks noChangeShapeType="1"/>
                </p:cNvSpPr>
                <p:nvPr/>
              </p:nvSpPr>
              <p:spPr bwMode="auto">
                <a:xfrm flipV="1">
                  <a:off x="1875"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33" name="Line 1843"/>
                <p:cNvSpPr>
                  <a:spLocks noChangeShapeType="1"/>
                </p:cNvSpPr>
                <p:nvPr/>
              </p:nvSpPr>
              <p:spPr bwMode="auto">
                <a:xfrm flipV="1">
                  <a:off x="1875"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34" name="Line 1844"/>
                <p:cNvSpPr>
                  <a:spLocks noChangeShapeType="1"/>
                </p:cNvSpPr>
                <p:nvPr/>
              </p:nvSpPr>
              <p:spPr bwMode="auto">
                <a:xfrm flipV="1">
                  <a:off x="1875"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35" name="Line 1845"/>
                <p:cNvSpPr>
                  <a:spLocks noChangeShapeType="1"/>
                </p:cNvSpPr>
                <p:nvPr/>
              </p:nvSpPr>
              <p:spPr bwMode="auto">
                <a:xfrm flipV="1">
                  <a:off x="1875"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36" name="Line 1846"/>
                <p:cNvSpPr>
                  <a:spLocks noChangeShapeType="1"/>
                </p:cNvSpPr>
                <p:nvPr/>
              </p:nvSpPr>
              <p:spPr bwMode="auto">
                <a:xfrm flipV="1">
                  <a:off x="1875"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37" name="Line 1847"/>
                <p:cNvSpPr>
                  <a:spLocks noChangeShapeType="1"/>
                </p:cNvSpPr>
                <p:nvPr/>
              </p:nvSpPr>
              <p:spPr bwMode="auto">
                <a:xfrm flipV="1">
                  <a:off x="1875"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38" name="Line 1848"/>
                <p:cNvSpPr>
                  <a:spLocks noChangeShapeType="1"/>
                </p:cNvSpPr>
                <p:nvPr/>
              </p:nvSpPr>
              <p:spPr bwMode="auto">
                <a:xfrm flipV="1">
                  <a:off x="1875"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39" name="Line 1849"/>
                <p:cNvSpPr>
                  <a:spLocks noChangeShapeType="1"/>
                </p:cNvSpPr>
                <p:nvPr/>
              </p:nvSpPr>
              <p:spPr bwMode="auto">
                <a:xfrm flipV="1">
                  <a:off x="1875"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40" name="Line 1850"/>
                <p:cNvSpPr>
                  <a:spLocks noChangeShapeType="1"/>
                </p:cNvSpPr>
                <p:nvPr/>
              </p:nvSpPr>
              <p:spPr bwMode="auto">
                <a:xfrm flipV="1">
                  <a:off x="1875"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41" name="Line 1851"/>
                <p:cNvSpPr>
                  <a:spLocks noChangeShapeType="1"/>
                </p:cNvSpPr>
                <p:nvPr/>
              </p:nvSpPr>
              <p:spPr bwMode="auto">
                <a:xfrm flipV="1">
                  <a:off x="1875"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42" name="Line 1852"/>
                <p:cNvSpPr>
                  <a:spLocks noChangeShapeType="1"/>
                </p:cNvSpPr>
                <p:nvPr/>
              </p:nvSpPr>
              <p:spPr bwMode="auto">
                <a:xfrm flipV="1">
                  <a:off x="1875"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43" name="Line 1853"/>
                <p:cNvSpPr>
                  <a:spLocks noChangeShapeType="1"/>
                </p:cNvSpPr>
                <p:nvPr/>
              </p:nvSpPr>
              <p:spPr bwMode="auto">
                <a:xfrm flipV="1">
                  <a:off x="1875"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44" name="Line 1854"/>
                <p:cNvSpPr>
                  <a:spLocks noChangeShapeType="1"/>
                </p:cNvSpPr>
                <p:nvPr/>
              </p:nvSpPr>
              <p:spPr bwMode="auto">
                <a:xfrm flipV="1">
                  <a:off x="1875"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45" name="Line 1855"/>
                <p:cNvSpPr>
                  <a:spLocks noChangeShapeType="1"/>
                </p:cNvSpPr>
                <p:nvPr/>
              </p:nvSpPr>
              <p:spPr bwMode="auto">
                <a:xfrm flipV="1">
                  <a:off x="1875"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46" name="Line 1856"/>
                <p:cNvSpPr>
                  <a:spLocks noChangeShapeType="1"/>
                </p:cNvSpPr>
                <p:nvPr/>
              </p:nvSpPr>
              <p:spPr bwMode="auto">
                <a:xfrm flipV="1">
                  <a:off x="1875"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47" name="Line 1857"/>
                <p:cNvSpPr>
                  <a:spLocks noChangeShapeType="1"/>
                </p:cNvSpPr>
                <p:nvPr/>
              </p:nvSpPr>
              <p:spPr bwMode="auto">
                <a:xfrm flipV="1">
                  <a:off x="1875"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48" name="Line 1858"/>
                <p:cNvSpPr>
                  <a:spLocks noChangeShapeType="1"/>
                </p:cNvSpPr>
                <p:nvPr/>
              </p:nvSpPr>
              <p:spPr bwMode="auto">
                <a:xfrm flipV="1">
                  <a:off x="1875"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49" name="Line 1859"/>
                <p:cNvSpPr>
                  <a:spLocks noChangeShapeType="1"/>
                </p:cNvSpPr>
                <p:nvPr/>
              </p:nvSpPr>
              <p:spPr bwMode="auto">
                <a:xfrm flipV="1">
                  <a:off x="1875"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50" name="Line 1860"/>
                <p:cNvSpPr>
                  <a:spLocks noChangeShapeType="1"/>
                </p:cNvSpPr>
                <p:nvPr/>
              </p:nvSpPr>
              <p:spPr bwMode="auto">
                <a:xfrm flipV="1">
                  <a:off x="1875"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51" name="Line 1861"/>
                <p:cNvSpPr>
                  <a:spLocks noChangeShapeType="1"/>
                </p:cNvSpPr>
                <p:nvPr/>
              </p:nvSpPr>
              <p:spPr bwMode="auto">
                <a:xfrm flipV="1">
                  <a:off x="1875"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52" name="Line 1862"/>
                <p:cNvSpPr>
                  <a:spLocks noChangeShapeType="1"/>
                </p:cNvSpPr>
                <p:nvPr/>
              </p:nvSpPr>
              <p:spPr bwMode="auto">
                <a:xfrm flipV="1">
                  <a:off x="1875"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53" name="Line 1863"/>
                <p:cNvSpPr>
                  <a:spLocks noChangeShapeType="1"/>
                </p:cNvSpPr>
                <p:nvPr/>
              </p:nvSpPr>
              <p:spPr bwMode="auto">
                <a:xfrm flipV="1">
                  <a:off x="1875"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54" name="Line 1864"/>
                <p:cNvSpPr>
                  <a:spLocks noChangeShapeType="1"/>
                </p:cNvSpPr>
                <p:nvPr/>
              </p:nvSpPr>
              <p:spPr bwMode="auto">
                <a:xfrm flipV="1">
                  <a:off x="1875"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55" name="Line 1865"/>
                <p:cNvSpPr>
                  <a:spLocks noChangeShapeType="1"/>
                </p:cNvSpPr>
                <p:nvPr/>
              </p:nvSpPr>
              <p:spPr bwMode="auto">
                <a:xfrm flipV="1">
                  <a:off x="1875"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56" name="Line 1866"/>
                <p:cNvSpPr>
                  <a:spLocks noChangeShapeType="1"/>
                </p:cNvSpPr>
                <p:nvPr/>
              </p:nvSpPr>
              <p:spPr bwMode="auto">
                <a:xfrm flipV="1">
                  <a:off x="1875"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57" name="Line 1867"/>
                <p:cNvSpPr>
                  <a:spLocks noChangeShapeType="1"/>
                </p:cNvSpPr>
                <p:nvPr/>
              </p:nvSpPr>
              <p:spPr bwMode="auto">
                <a:xfrm flipV="1">
                  <a:off x="1875"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58" name="Line 1868"/>
                <p:cNvSpPr>
                  <a:spLocks noChangeShapeType="1"/>
                </p:cNvSpPr>
                <p:nvPr/>
              </p:nvSpPr>
              <p:spPr bwMode="auto">
                <a:xfrm flipV="1">
                  <a:off x="1875"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59" name="Line 1869"/>
                <p:cNvSpPr>
                  <a:spLocks noChangeShapeType="1"/>
                </p:cNvSpPr>
                <p:nvPr/>
              </p:nvSpPr>
              <p:spPr bwMode="auto">
                <a:xfrm flipV="1">
                  <a:off x="1875"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60" name="Line 1870"/>
                <p:cNvSpPr>
                  <a:spLocks noChangeShapeType="1"/>
                </p:cNvSpPr>
                <p:nvPr/>
              </p:nvSpPr>
              <p:spPr bwMode="auto">
                <a:xfrm flipV="1">
                  <a:off x="1875"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61" name="Line 1871"/>
                <p:cNvSpPr>
                  <a:spLocks noChangeShapeType="1"/>
                </p:cNvSpPr>
                <p:nvPr/>
              </p:nvSpPr>
              <p:spPr bwMode="auto">
                <a:xfrm flipV="1">
                  <a:off x="1875"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62" name="Line 1872"/>
                <p:cNvSpPr>
                  <a:spLocks noChangeShapeType="1"/>
                </p:cNvSpPr>
                <p:nvPr/>
              </p:nvSpPr>
              <p:spPr bwMode="auto">
                <a:xfrm flipV="1">
                  <a:off x="1875"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63" name="Line 1873"/>
                <p:cNvSpPr>
                  <a:spLocks noChangeShapeType="1"/>
                </p:cNvSpPr>
                <p:nvPr/>
              </p:nvSpPr>
              <p:spPr bwMode="auto">
                <a:xfrm flipV="1">
                  <a:off x="1875"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64" name="Line 1874"/>
                <p:cNvSpPr>
                  <a:spLocks noChangeShapeType="1"/>
                </p:cNvSpPr>
                <p:nvPr/>
              </p:nvSpPr>
              <p:spPr bwMode="auto">
                <a:xfrm flipV="1">
                  <a:off x="1875"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65" name="Line 1875"/>
                <p:cNvSpPr>
                  <a:spLocks noChangeShapeType="1"/>
                </p:cNvSpPr>
                <p:nvPr/>
              </p:nvSpPr>
              <p:spPr bwMode="auto">
                <a:xfrm flipV="1">
                  <a:off x="1875"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66" name="Line 1876"/>
                <p:cNvSpPr>
                  <a:spLocks noChangeShapeType="1"/>
                </p:cNvSpPr>
                <p:nvPr/>
              </p:nvSpPr>
              <p:spPr bwMode="auto">
                <a:xfrm flipV="1">
                  <a:off x="1875"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67" name="Line 1877"/>
                <p:cNvSpPr>
                  <a:spLocks noChangeShapeType="1"/>
                </p:cNvSpPr>
                <p:nvPr/>
              </p:nvSpPr>
              <p:spPr bwMode="auto">
                <a:xfrm flipV="1">
                  <a:off x="1875"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68" name="Line 1878"/>
                <p:cNvSpPr>
                  <a:spLocks noChangeShapeType="1"/>
                </p:cNvSpPr>
                <p:nvPr/>
              </p:nvSpPr>
              <p:spPr bwMode="auto">
                <a:xfrm flipV="1">
                  <a:off x="1875"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69" name="Line 1879"/>
                <p:cNvSpPr>
                  <a:spLocks noChangeShapeType="1"/>
                </p:cNvSpPr>
                <p:nvPr/>
              </p:nvSpPr>
              <p:spPr bwMode="auto">
                <a:xfrm flipV="1">
                  <a:off x="1875"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70" name="Line 1880"/>
                <p:cNvSpPr>
                  <a:spLocks noChangeShapeType="1"/>
                </p:cNvSpPr>
                <p:nvPr/>
              </p:nvSpPr>
              <p:spPr bwMode="auto">
                <a:xfrm flipV="1">
                  <a:off x="1875"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71" name="Line 1881"/>
                <p:cNvSpPr>
                  <a:spLocks noChangeShapeType="1"/>
                </p:cNvSpPr>
                <p:nvPr/>
              </p:nvSpPr>
              <p:spPr bwMode="auto">
                <a:xfrm flipV="1">
                  <a:off x="1875"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72" name="Line 1882"/>
                <p:cNvSpPr>
                  <a:spLocks noChangeShapeType="1"/>
                </p:cNvSpPr>
                <p:nvPr/>
              </p:nvSpPr>
              <p:spPr bwMode="auto">
                <a:xfrm flipV="1">
                  <a:off x="1875"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73" name="Line 1883"/>
                <p:cNvSpPr>
                  <a:spLocks noChangeShapeType="1"/>
                </p:cNvSpPr>
                <p:nvPr/>
              </p:nvSpPr>
              <p:spPr bwMode="auto">
                <a:xfrm flipV="1">
                  <a:off x="1875"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74" name="Line 1884"/>
                <p:cNvSpPr>
                  <a:spLocks noChangeShapeType="1"/>
                </p:cNvSpPr>
                <p:nvPr/>
              </p:nvSpPr>
              <p:spPr bwMode="auto">
                <a:xfrm flipV="1">
                  <a:off x="1875"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75" name="Line 1885"/>
                <p:cNvSpPr>
                  <a:spLocks noChangeShapeType="1"/>
                </p:cNvSpPr>
                <p:nvPr/>
              </p:nvSpPr>
              <p:spPr bwMode="auto">
                <a:xfrm flipV="1">
                  <a:off x="1875"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76" name="Line 1886"/>
                <p:cNvSpPr>
                  <a:spLocks noChangeShapeType="1"/>
                </p:cNvSpPr>
                <p:nvPr/>
              </p:nvSpPr>
              <p:spPr bwMode="auto">
                <a:xfrm flipV="1">
                  <a:off x="1875"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77" name="Line 1887"/>
                <p:cNvSpPr>
                  <a:spLocks noChangeShapeType="1"/>
                </p:cNvSpPr>
                <p:nvPr/>
              </p:nvSpPr>
              <p:spPr bwMode="auto">
                <a:xfrm flipV="1">
                  <a:off x="1875"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78" name="Line 1888"/>
                <p:cNvSpPr>
                  <a:spLocks noChangeShapeType="1"/>
                </p:cNvSpPr>
                <p:nvPr/>
              </p:nvSpPr>
              <p:spPr bwMode="auto">
                <a:xfrm flipV="1">
                  <a:off x="1875"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79" name="Line 1889"/>
                <p:cNvSpPr>
                  <a:spLocks noChangeShapeType="1"/>
                </p:cNvSpPr>
                <p:nvPr/>
              </p:nvSpPr>
              <p:spPr bwMode="auto">
                <a:xfrm flipV="1">
                  <a:off x="1875"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80" name="Line 1890"/>
                <p:cNvSpPr>
                  <a:spLocks noChangeShapeType="1"/>
                </p:cNvSpPr>
                <p:nvPr/>
              </p:nvSpPr>
              <p:spPr bwMode="auto">
                <a:xfrm flipV="1">
                  <a:off x="1875"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81" name="Line 1891"/>
                <p:cNvSpPr>
                  <a:spLocks noChangeShapeType="1"/>
                </p:cNvSpPr>
                <p:nvPr/>
              </p:nvSpPr>
              <p:spPr bwMode="auto">
                <a:xfrm flipV="1">
                  <a:off x="1875"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82" name="Line 1892"/>
                <p:cNvSpPr>
                  <a:spLocks noChangeShapeType="1"/>
                </p:cNvSpPr>
                <p:nvPr/>
              </p:nvSpPr>
              <p:spPr bwMode="auto">
                <a:xfrm flipV="1">
                  <a:off x="1875"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83" name="Line 1893"/>
                <p:cNvSpPr>
                  <a:spLocks noChangeShapeType="1"/>
                </p:cNvSpPr>
                <p:nvPr/>
              </p:nvSpPr>
              <p:spPr bwMode="auto">
                <a:xfrm flipV="1">
                  <a:off x="1875"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84" name="Line 1894"/>
                <p:cNvSpPr>
                  <a:spLocks noChangeShapeType="1"/>
                </p:cNvSpPr>
                <p:nvPr/>
              </p:nvSpPr>
              <p:spPr bwMode="auto">
                <a:xfrm flipV="1">
                  <a:off x="1875"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85" name="Line 1895"/>
                <p:cNvSpPr>
                  <a:spLocks noChangeShapeType="1"/>
                </p:cNvSpPr>
                <p:nvPr/>
              </p:nvSpPr>
              <p:spPr bwMode="auto">
                <a:xfrm flipV="1">
                  <a:off x="1875"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86" name="Line 1896"/>
                <p:cNvSpPr>
                  <a:spLocks noChangeShapeType="1"/>
                </p:cNvSpPr>
                <p:nvPr/>
              </p:nvSpPr>
              <p:spPr bwMode="auto">
                <a:xfrm flipV="1">
                  <a:off x="1875"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87" name="Line 1897"/>
                <p:cNvSpPr>
                  <a:spLocks noChangeShapeType="1"/>
                </p:cNvSpPr>
                <p:nvPr/>
              </p:nvSpPr>
              <p:spPr bwMode="auto">
                <a:xfrm flipV="1">
                  <a:off x="1875"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88" name="Line 1898"/>
                <p:cNvSpPr>
                  <a:spLocks noChangeShapeType="1"/>
                </p:cNvSpPr>
                <p:nvPr/>
              </p:nvSpPr>
              <p:spPr bwMode="auto">
                <a:xfrm flipV="1">
                  <a:off x="1875"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89" name="Line 1899"/>
                <p:cNvSpPr>
                  <a:spLocks noChangeShapeType="1"/>
                </p:cNvSpPr>
                <p:nvPr/>
              </p:nvSpPr>
              <p:spPr bwMode="auto">
                <a:xfrm flipV="1">
                  <a:off x="1875"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90" name="Line 1900"/>
                <p:cNvSpPr>
                  <a:spLocks noChangeShapeType="1"/>
                </p:cNvSpPr>
                <p:nvPr/>
              </p:nvSpPr>
              <p:spPr bwMode="auto">
                <a:xfrm flipV="1">
                  <a:off x="1875"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91" name="Line 1901"/>
                <p:cNvSpPr>
                  <a:spLocks noChangeShapeType="1"/>
                </p:cNvSpPr>
                <p:nvPr/>
              </p:nvSpPr>
              <p:spPr bwMode="auto">
                <a:xfrm flipV="1">
                  <a:off x="1875"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92" name="Line 1902"/>
                <p:cNvSpPr>
                  <a:spLocks noChangeShapeType="1"/>
                </p:cNvSpPr>
                <p:nvPr/>
              </p:nvSpPr>
              <p:spPr bwMode="auto">
                <a:xfrm flipV="1">
                  <a:off x="1875"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93" name="Line 1903"/>
                <p:cNvSpPr>
                  <a:spLocks noChangeShapeType="1"/>
                </p:cNvSpPr>
                <p:nvPr/>
              </p:nvSpPr>
              <p:spPr bwMode="auto">
                <a:xfrm flipV="1">
                  <a:off x="1875"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94" name="Line 1904"/>
                <p:cNvSpPr>
                  <a:spLocks noChangeShapeType="1"/>
                </p:cNvSpPr>
                <p:nvPr/>
              </p:nvSpPr>
              <p:spPr bwMode="auto">
                <a:xfrm flipV="1">
                  <a:off x="1875"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95" name="Line 1905"/>
                <p:cNvSpPr>
                  <a:spLocks noChangeShapeType="1"/>
                </p:cNvSpPr>
                <p:nvPr/>
              </p:nvSpPr>
              <p:spPr bwMode="auto">
                <a:xfrm flipV="1">
                  <a:off x="1875"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96" name="Line 1906"/>
                <p:cNvSpPr>
                  <a:spLocks noChangeShapeType="1"/>
                </p:cNvSpPr>
                <p:nvPr/>
              </p:nvSpPr>
              <p:spPr bwMode="auto">
                <a:xfrm flipV="1">
                  <a:off x="1875"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97" name="Line 1907"/>
                <p:cNvSpPr>
                  <a:spLocks noChangeShapeType="1"/>
                </p:cNvSpPr>
                <p:nvPr/>
              </p:nvSpPr>
              <p:spPr bwMode="auto">
                <a:xfrm flipV="1">
                  <a:off x="1875"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98" name="Line 1908"/>
                <p:cNvSpPr>
                  <a:spLocks noChangeShapeType="1"/>
                </p:cNvSpPr>
                <p:nvPr/>
              </p:nvSpPr>
              <p:spPr bwMode="auto">
                <a:xfrm flipV="1">
                  <a:off x="1875"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99" name="Line 1909"/>
                <p:cNvSpPr>
                  <a:spLocks noChangeShapeType="1"/>
                </p:cNvSpPr>
                <p:nvPr/>
              </p:nvSpPr>
              <p:spPr bwMode="auto">
                <a:xfrm flipV="1">
                  <a:off x="1875"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00" name="Line 1910"/>
                <p:cNvSpPr>
                  <a:spLocks noChangeShapeType="1"/>
                </p:cNvSpPr>
                <p:nvPr/>
              </p:nvSpPr>
              <p:spPr bwMode="auto">
                <a:xfrm flipV="1">
                  <a:off x="1875"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01" name="Line 1911"/>
                <p:cNvSpPr>
                  <a:spLocks noChangeShapeType="1"/>
                </p:cNvSpPr>
                <p:nvPr/>
              </p:nvSpPr>
              <p:spPr bwMode="auto">
                <a:xfrm flipV="1">
                  <a:off x="1875"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02" name="Line 1912"/>
                <p:cNvSpPr>
                  <a:spLocks noChangeShapeType="1"/>
                </p:cNvSpPr>
                <p:nvPr/>
              </p:nvSpPr>
              <p:spPr bwMode="auto">
                <a:xfrm flipV="1">
                  <a:off x="1875"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03" name="Line 1913"/>
                <p:cNvSpPr>
                  <a:spLocks noChangeShapeType="1"/>
                </p:cNvSpPr>
                <p:nvPr/>
              </p:nvSpPr>
              <p:spPr bwMode="auto">
                <a:xfrm flipV="1">
                  <a:off x="1875"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04" name="Line 1914"/>
                <p:cNvSpPr>
                  <a:spLocks noChangeShapeType="1"/>
                </p:cNvSpPr>
                <p:nvPr/>
              </p:nvSpPr>
              <p:spPr bwMode="auto">
                <a:xfrm flipV="1">
                  <a:off x="1875"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05" name="Line 1915"/>
                <p:cNvSpPr>
                  <a:spLocks noChangeShapeType="1"/>
                </p:cNvSpPr>
                <p:nvPr/>
              </p:nvSpPr>
              <p:spPr bwMode="auto">
                <a:xfrm flipV="1">
                  <a:off x="1875"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06" name="Line 1916"/>
                <p:cNvSpPr>
                  <a:spLocks noChangeShapeType="1"/>
                </p:cNvSpPr>
                <p:nvPr/>
              </p:nvSpPr>
              <p:spPr bwMode="auto">
                <a:xfrm flipV="1">
                  <a:off x="1875"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07" name="Line 1917"/>
                <p:cNvSpPr>
                  <a:spLocks noChangeShapeType="1"/>
                </p:cNvSpPr>
                <p:nvPr/>
              </p:nvSpPr>
              <p:spPr bwMode="auto">
                <a:xfrm flipV="1">
                  <a:off x="1875"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08" name="Line 1918"/>
                <p:cNvSpPr>
                  <a:spLocks noChangeShapeType="1"/>
                </p:cNvSpPr>
                <p:nvPr/>
              </p:nvSpPr>
              <p:spPr bwMode="auto">
                <a:xfrm flipV="1">
                  <a:off x="1875"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09" name="Line 1919"/>
                <p:cNvSpPr>
                  <a:spLocks noChangeShapeType="1"/>
                </p:cNvSpPr>
                <p:nvPr/>
              </p:nvSpPr>
              <p:spPr bwMode="auto">
                <a:xfrm flipV="1">
                  <a:off x="1875"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10" name="Line 1920"/>
                <p:cNvSpPr>
                  <a:spLocks noChangeShapeType="1"/>
                </p:cNvSpPr>
                <p:nvPr/>
              </p:nvSpPr>
              <p:spPr bwMode="auto">
                <a:xfrm flipV="1">
                  <a:off x="1875"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11" name="Line 1921"/>
                <p:cNvSpPr>
                  <a:spLocks noChangeShapeType="1"/>
                </p:cNvSpPr>
                <p:nvPr/>
              </p:nvSpPr>
              <p:spPr bwMode="auto">
                <a:xfrm flipV="1">
                  <a:off x="1875"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12" name="Line 1922"/>
                <p:cNvSpPr>
                  <a:spLocks noChangeShapeType="1"/>
                </p:cNvSpPr>
                <p:nvPr/>
              </p:nvSpPr>
              <p:spPr bwMode="auto">
                <a:xfrm flipV="1">
                  <a:off x="1875"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13" name="Line 1923"/>
                <p:cNvSpPr>
                  <a:spLocks noChangeShapeType="1"/>
                </p:cNvSpPr>
                <p:nvPr/>
              </p:nvSpPr>
              <p:spPr bwMode="auto">
                <a:xfrm flipV="1">
                  <a:off x="1875"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14" name="Line 1924"/>
                <p:cNvSpPr>
                  <a:spLocks noChangeShapeType="1"/>
                </p:cNvSpPr>
                <p:nvPr/>
              </p:nvSpPr>
              <p:spPr bwMode="auto">
                <a:xfrm flipV="1">
                  <a:off x="1875"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15" name="Line 1925"/>
                <p:cNvSpPr>
                  <a:spLocks noChangeShapeType="1"/>
                </p:cNvSpPr>
                <p:nvPr/>
              </p:nvSpPr>
              <p:spPr bwMode="auto">
                <a:xfrm flipV="1">
                  <a:off x="1875"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16" name="Line 1926"/>
                <p:cNvSpPr>
                  <a:spLocks noChangeShapeType="1"/>
                </p:cNvSpPr>
                <p:nvPr/>
              </p:nvSpPr>
              <p:spPr bwMode="auto">
                <a:xfrm flipV="1">
                  <a:off x="1875"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17" name="Line 1927"/>
                <p:cNvSpPr>
                  <a:spLocks noChangeShapeType="1"/>
                </p:cNvSpPr>
                <p:nvPr/>
              </p:nvSpPr>
              <p:spPr bwMode="auto">
                <a:xfrm flipV="1">
                  <a:off x="1875"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18" name="Line 1928"/>
                <p:cNvSpPr>
                  <a:spLocks noChangeShapeType="1"/>
                </p:cNvSpPr>
                <p:nvPr/>
              </p:nvSpPr>
              <p:spPr bwMode="auto">
                <a:xfrm flipV="1">
                  <a:off x="1875"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19" name="Line 1929"/>
                <p:cNvSpPr>
                  <a:spLocks noChangeShapeType="1"/>
                </p:cNvSpPr>
                <p:nvPr/>
              </p:nvSpPr>
              <p:spPr bwMode="auto">
                <a:xfrm flipV="1">
                  <a:off x="1875"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20" name="Line 1930"/>
                <p:cNvSpPr>
                  <a:spLocks noChangeShapeType="1"/>
                </p:cNvSpPr>
                <p:nvPr/>
              </p:nvSpPr>
              <p:spPr bwMode="auto">
                <a:xfrm flipV="1">
                  <a:off x="1875"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21" name="Line 1931"/>
                <p:cNvSpPr>
                  <a:spLocks noChangeShapeType="1"/>
                </p:cNvSpPr>
                <p:nvPr/>
              </p:nvSpPr>
              <p:spPr bwMode="auto">
                <a:xfrm flipV="1">
                  <a:off x="1875"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22" name="Line 1932"/>
                <p:cNvSpPr>
                  <a:spLocks noChangeShapeType="1"/>
                </p:cNvSpPr>
                <p:nvPr/>
              </p:nvSpPr>
              <p:spPr bwMode="auto">
                <a:xfrm flipV="1">
                  <a:off x="1875"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24" name="Line 1934"/>
                <p:cNvSpPr>
                  <a:spLocks noChangeShapeType="1"/>
                </p:cNvSpPr>
                <p:nvPr/>
              </p:nvSpPr>
              <p:spPr bwMode="auto">
                <a:xfrm>
                  <a:off x="2078"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25" name="Line 1935"/>
                <p:cNvSpPr>
                  <a:spLocks noChangeShapeType="1"/>
                </p:cNvSpPr>
                <p:nvPr/>
              </p:nvSpPr>
              <p:spPr bwMode="auto">
                <a:xfrm flipV="1">
                  <a:off x="2078"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26" name="Line 1936"/>
                <p:cNvSpPr>
                  <a:spLocks noChangeShapeType="1"/>
                </p:cNvSpPr>
                <p:nvPr/>
              </p:nvSpPr>
              <p:spPr bwMode="auto">
                <a:xfrm flipV="1">
                  <a:off x="2078"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27" name="Line 1937"/>
                <p:cNvSpPr>
                  <a:spLocks noChangeShapeType="1"/>
                </p:cNvSpPr>
                <p:nvPr/>
              </p:nvSpPr>
              <p:spPr bwMode="auto">
                <a:xfrm flipV="1">
                  <a:off x="2078"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28" name="Line 1938"/>
                <p:cNvSpPr>
                  <a:spLocks noChangeShapeType="1"/>
                </p:cNvSpPr>
                <p:nvPr/>
              </p:nvSpPr>
              <p:spPr bwMode="auto">
                <a:xfrm flipV="1">
                  <a:off x="2078"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29" name="Line 1939"/>
                <p:cNvSpPr>
                  <a:spLocks noChangeShapeType="1"/>
                </p:cNvSpPr>
                <p:nvPr/>
              </p:nvSpPr>
              <p:spPr bwMode="auto">
                <a:xfrm flipV="1">
                  <a:off x="2078"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30" name="Line 1940"/>
                <p:cNvSpPr>
                  <a:spLocks noChangeShapeType="1"/>
                </p:cNvSpPr>
                <p:nvPr/>
              </p:nvSpPr>
              <p:spPr bwMode="auto">
                <a:xfrm flipV="1">
                  <a:off x="2078"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31" name="Line 1941"/>
                <p:cNvSpPr>
                  <a:spLocks noChangeShapeType="1"/>
                </p:cNvSpPr>
                <p:nvPr/>
              </p:nvSpPr>
              <p:spPr bwMode="auto">
                <a:xfrm flipV="1">
                  <a:off x="2078"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32" name="Line 1942"/>
                <p:cNvSpPr>
                  <a:spLocks noChangeShapeType="1"/>
                </p:cNvSpPr>
                <p:nvPr/>
              </p:nvSpPr>
              <p:spPr bwMode="auto">
                <a:xfrm flipV="1">
                  <a:off x="2078"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33" name="Line 1943"/>
                <p:cNvSpPr>
                  <a:spLocks noChangeShapeType="1"/>
                </p:cNvSpPr>
                <p:nvPr/>
              </p:nvSpPr>
              <p:spPr bwMode="auto">
                <a:xfrm flipV="1">
                  <a:off x="2078"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34" name="Line 1944"/>
                <p:cNvSpPr>
                  <a:spLocks noChangeShapeType="1"/>
                </p:cNvSpPr>
                <p:nvPr/>
              </p:nvSpPr>
              <p:spPr bwMode="auto">
                <a:xfrm flipV="1">
                  <a:off x="2078"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35" name="Line 1945"/>
                <p:cNvSpPr>
                  <a:spLocks noChangeShapeType="1"/>
                </p:cNvSpPr>
                <p:nvPr/>
              </p:nvSpPr>
              <p:spPr bwMode="auto">
                <a:xfrm flipV="1">
                  <a:off x="2078"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36" name="Line 1946"/>
                <p:cNvSpPr>
                  <a:spLocks noChangeShapeType="1"/>
                </p:cNvSpPr>
                <p:nvPr/>
              </p:nvSpPr>
              <p:spPr bwMode="auto">
                <a:xfrm flipV="1">
                  <a:off x="2078"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37" name="Line 1947"/>
                <p:cNvSpPr>
                  <a:spLocks noChangeShapeType="1"/>
                </p:cNvSpPr>
                <p:nvPr/>
              </p:nvSpPr>
              <p:spPr bwMode="auto">
                <a:xfrm flipV="1">
                  <a:off x="2078"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38" name="Line 1948"/>
                <p:cNvSpPr>
                  <a:spLocks noChangeShapeType="1"/>
                </p:cNvSpPr>
                <p:nvPr/>
              </p:nvSpPr>
              <p:spPr bwMode="auto">
                <a:xfrm flipV="1">
                  <a:off x="2078"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39" name="Line 1949"/>
                <p:cNvSpPr>
                  <a:spLocks noChangeShapeType="1"/>
                </p:cNvSpPr>
                <p:nvPr/>
              </p:nvSpPr>
              <p:spPr bwMode="auto">
                <a:xfrm flipV="1">
                  <a:off x="2078"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40" name="Line 1950"/>
                <p:cNvSpPr>
                  <a:spLocks noChangeShapeType="1"/>
                </p:cNvSpPr>
                <p:nvPr/>
              </p:nvSpPr>
              <p:spPr bwMode="auto">
                <a:xfrm flipV="1">
                  <a:off x="2078"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41" name="Line 1951"/>
                <p:cNvSpPr>
                  <a:spLocks noChangeShapeType="1"/>
                </p:cNvSpPr>
                <p:nvPr/>
              </p:nvSpPr>
              <p:spPr bwMode="auto">
                <a:xfrm flipV="1">
                  <a:off x="2078"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42" name="Line 1952"/>
                <p:cNvSpPr>
                  <a:spLocks noChangeShapeType="1"/>
                </p:cNvSpPr>
                <p:nvPr/>
              </p:nvSpPr>
              <p:spPr bwMode="auto">
                <a:xfrm flipV="1">
                  <a:off x="2078"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43" name="Line 1953"/>
                <p:cNvSpPr>
                  <a:spLocks noChangeShapeType="1"/>
                </p:cNvSpPr>
                <p:nvPr/>
              </p:nvSpPr>
              <p:spPr bwMode="auto">
                <a:xfrm flipV="1">
                  <a:off x="2078"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44" name="Line 1954"/>
                <p:cNvSpPr>
                  <a:spLocks noChangeShapeType="1"/>
                </p:cNvSpPr>
                <p:nvPr/>
              </p:nvSpPr>
              <p:spPr bwMode="auto">
                <a:xfrm flipV="1">
                  <a:off x="2078"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45" name="Line 1955"/>
                <p:cNvSpPr>
                  <a:spLocks noChangeShapeType="1"/>
                </p:cNvSpPr>
                <p:nvPr/>
              </p:nvSpPr>
              <p:spPr bwMode="auto">
                <a:xfrm flipV="1">
                  <a:off x="2078"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46" name="Line 1956"/>
                <p:cNvSpPr>
                  <a:spLocks noChangeShapeType="1"/>
                </p:cNvSpPr>
                <p:nvPr/>
              </p:nvSpPr>
              <p:spPr bwMode="auto">
                <a:xfrm flipV="1">
                  <a:off x="2078"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47" name="Line 1957"/>
                <p:cNvSpPr>
                  <a:spLocks noChangeShapeType="1"/>
                </p:cNvSpPr>
                <p:nvPr/>
              </p:nvSpPr>
              <p:spPr bwMode="auto">
                <a:xfrm flipV="1">
                  <a:off x="2078"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48" name="Line 1958"/>
                <p:cNvSpPr>
                  <a:spLocks noChangeShapeType="1"/>
                </p:cNvSpPr>
                <p:nvPr/>
              </p:nvSpPr>
              <p:spPr bwMode="auto">
                <a:xfrm flipV="1">
                  <a:off x="2078"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49" name="Line 1959"/>
                <p:cNvSpPr>
                  <a:spLocks noChangeShapeType="1"/>
                </p:cNvSpPr>
                <p:nvPr/>
              </p:nvSpPr>
              <p:spPr bwMode="auto">
                <a:xfrm flipV="1">
                  <a:off x="2078"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50" name="Line 1960"/>
                <p:cNvSpPr>
                  <a:spLocks noChangeShapeType="1"/>
                </p:cNvSpPr>
                <p:nvPr/>
              </p:nvSpPr>
              <p:spPr bwMode="auto">
                <a:xfrm flipV="1">
                  <a:off x="2078"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51" name="Line 1961"/>
                <p:cNvSpPr>
                  <a:spLocks noChangeShapeType="1"/>
                </p:cNvSpPr>
                <p:nvPr/>
              </p:nvSpPr>
              <p:spPr bwMode="auto">
                <a:xfrm flipV="1">
                  <a:off x="2078"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52" name="Line 1962"/>
                <p:cNvSpPr>
                  <a:spLocks noChangeShapeType="1"/>
                </p:cNvSpPr>
                <p:nvPr/>
              </p:nvSpPr>
              <p:spPr bwMode="auto">
                <a:xfrm flipV="1">
                  <a:off x="2078"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53" name="Line 1963"/>
                <p:cNvSpPr>
                  <a:spLocks noChangeShapeType="1"/>
                </p:cNvSpPr>
                <p:nvPr/>
              </p:nvSpPr>
              <p:spPr bwMode="auto">
                <a:xfrm flipV="1">
                  <a:off x="2078"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54" name="Line 1964"/>
                <p:cNvSpPr>
                  <a:spLocks noChangeShapeType="1"/>
                </p:cNvSpPr>
                <p:nvPr/>
              </p:nvSpPr>
              <p:spPr bwMode="auto">
                <a:xfrm flipV="1">
                  <a:off x="2078"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55" name="Line 1965"/>
                <p:cNvSpPr>
                  <a:spLocks noChangeShapeType="1"/>
                </p:cNvSpPr>
                <p:nvPr/>
              </p:nvSpPr>
              <p:spPr bwMode="auto">
                <a:xfrm flipV="1">
                  <a:off x="2078"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56" name="Line 1966"/>
                <p:cNvSpPr>
                  <a:spLocks noChangeShapeType="1"/>
                </p:cNvSpPr>
                <p:nvPr/>
              </p:nvSpPr>
              <p:spPr bwMode="auto">
                <a:xfrm flipV="1">
                  <a:off x="2078"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57" name="Line 1967"/>
                <p:cNvSpPr>
                  <a:spLocks noChangeShapeType="1"/>
                </p:cNvSpPr>
                <p:nvPr/>
              </p:nvSpPr>
              <p:spPr bwMode="auto">
                <a:xfrm flipV="1">
                  <a:off x="2078"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58" name="Line 1968"/>
                <p:cNvSpPr>
                  <a:spLocks noChangeShapeType="1"/>
                </p:cNvSpPr>
                <p:nvPr/>
              </p:nvSpPr>
              <p:spPr bwMode="auto">
                <a:xfrm flipV="1">
                  <a:off x="2078"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59" name="Line 1969"/>
                <p:cNvSpPr>
                  <a:spLocks noChangeShapeType="1"/>
                </p:cNvSpPr>
                <p:nvPr/>
              </p:nvSpPr>
              <p:spPr bwMode="auto">
                <a:xfrm flipV="1">
                  <a:off x="2078"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60" name="Line 1970"/>
                <p:cNvSpPr>
                  <a:spLocks noChangeShapeType="1"/>
                </p:cNvSpPr>
                <p:nvPr/>
              </p:nvSpPr>
              <p:spPr bwMode="auto">
                <a:xfrm flipV="1">
                  <a:off x="2078"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61" name="Line 1971"/>
                <p:cNvSpPr>
                  <a:spLocks noChangeShapeType="1"/>
                </p:cNvSpPr>
                <p:nvPr/>
              </p:nvSpPr>
              <p:spPr bwMode="auto">
                <a:xfrm flipV="1">
                  <a:off x="2078"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62" name="Line 1972"/>
                <p:cNvSpPr>
                  <a:spLocks noChangeShapeType="1"/>
                </p:cNvSpPr>
                <p:nvPr/>
              </p:nvSpPr>
              <p:spPr bwMode="auto">
                <a:xfrm flipV="1">
                  <a:off x="2078"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63" name="Line 1973"/>
                <p:cNvSpPr>
                  <a:spLocks noChangeShapeType="1"/>
                </p:cNvSpPr>
                <p:nvPr/>
              </p:nvSpPr>
              <p:spPr bwMode="auto">
                <a:xfrm flipV="1">
                  <a:off x="2078"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64" name="Line 1974"/>
                <p:cNvSpPr>
                  <a:spLocks noChangeShapeType="1"/>
                </p:cNvSpPr>
                <p:nvPr/>
              </p:nvSpPr>
              <p:spPr bwMode="auto">
                <a:xfrm flipV="1">
                  <a:off x="2078"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65" name="Line 1975"/>
                <p:cNvSpPr>
                  <a:spLocks noChangeShapeType="1"/>
                </p:cNvSpPr>
                <p:nvPr/>
              </p:nvSpPr>
              <p:spPr bwMode="auto">
                <a:xfrm flipV="1">
                  <a:off x="2078"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66" name="Line 1976"/>
                <p:cNvSpPr>
                  <a:spLocks noChangeShapeType="1"/>
                </p:cNvSpPr>
                <p:nvPr/>
              </p:nvSpPr>
              <p:spPr bwMode="auto">
                <a:xfrm flipV="1">
                  <a:off x="2078"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67" name="Line 1977"/>
                <p:cNvSpPr>
                  <a:spLocks noChangeShapeType="1"/>
                </p:cNvSpPr>
                <p:nvPr/>
              </p:nvSpPr>
              <p:spPr bwMode="auto">
                <a:xfrm flipV="1">
                  <a:off x="2078"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68" name="Line 1978"/>
                <p:cNvSpPr>
                  <a:spLocks noChangeShapeType="1"/>
                </p:cNvSpPr>
                <p:nvPr/>
              </p:nvSpPr>
              <p:spPr bwMode="auto">
                <a:xfrm flipV="1">
                  <a:off x="2078"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69" name="Line 1979"/>
                <p:cNvSpPr>
                  <a:spLocks noChangeShapeType="1"/>
                </p:cNvSpPr>
                <p:nvPr/>
              </p:nvSpPr>
              <p:spPr bwMode="auto">
                <a:xfrm flipV="1">
                  <a:off x="2078"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70" name="Line 1980"/>
                <p:cNvSpPr>
                  <a:spLocks noChangeShapeType="1"/>
                </p:cNvSpPr>
                <p:nvPr/>
              </p:nvSpPr>
              <p:spPr bwMode="auto">
                <a:xfrm flipV="1">
                  <a:off x="2078"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71" name="Line 1981"/>
                <p:cNvSpPr>
                  <a:spLocks noChangeShapeType="1"/>
                </p:cNvSpPr>
                <p:nvPr/>
              </p:nvSpPr>
              <p:spPr bwMode="auto">
                <a:xfrm flipV="1">
                  <a:off x="2078"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72" name="Line 1982"/>
                <p:cNvSpPr>
                  <a:spLocks noChangeShapeType="1"/>
                </p:cNvSpPr>
                <p:nvPr/>
              </p:nvSpPr>
              <p:spPr bwMode="auto">
                <a:xfrm flipV="1">
                  <a:off x="2078"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73" name="Line 1983"/>
                <p:cNvSpPr>
                  <a:spLocks noChangeShapeType="1"/>
                </p:cNvSpPr>
                <p:nvPr/>
              </p:nvSpPr>
              <p:spPr bwMode="auto">
                <a:xfrm flipV="1">
                  <a:off x="2078"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74" name="Line 1984"/>
                <p:cNvSpPr>
                  <a:spLocks noChangeShapeType="1"/>
                </p:cNvSpPr>
                <p:nvPr/>
              </p:nvSpPr>
              <p:spPr bwMode="auto">
                <a:xfrm flipV="1">
                  <a:off x="2078"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75" name="Line 1985"/>
                <p:cNvSpPr>
                  <a:spLocks noChangeShapeType="1"/>
                </p:cNvSpPr>
                <p:nvPr/>
              </p:nvSpPr>
              <p:spPr bwMode="auto">
                <a:xfrm flipV="1">
                  <a:off x="2078"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76" name="Line 1986"/>
                <p:cNvSpPr>
                  <a:spLocks noChangeShapeType="1"/>
                </p:cNvSpPr>
                <p:nvPr/>
              </p:nvSpPr>
              <p:spPr bwMode="auto">
                <a:xfrm flipV="1">
                  <a:off x="2078"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77" name="Line 1987"/>
                <p:cNvSpPr>
                  <a:spLocks noChangeShapeType="1"/>
                </p:cNvSpPr>
                <p:nvPr/>
              </p:nvSpPr>
              <p:spPr bwMode="auto">
                <a:xfrm flipV="1">
                  <a:off x="2078"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78" name="Line 1988"/>
                <p:cNvSpPr>
                  <a:spLocks noChangeShapeType="1"/>
                </p:cNvSpPr>
                <p:nvPr/>
              </p:nvSpPr>
              <p:spPr bwMode="auto">
                <a:xfrm flipV="1">
                  <a:off x="2078"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79" name="Line 1989"/>
                <p:cNvSpPr>
                  <a:spLocks noChangeShapeType="1"/>
                </p:cNvSpPr>
                <p:nvPr/>
              </p:nvSpPr>
              <p:spPr bwMode="auto">
                <a:xfrm flipV="1">
                  <a:off x="2078"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80" name="Line 1990"/>
                <p:cNvSpPr>
                  <a:spLocks noChangeShapeType="1"/>
                </p:cNvSpPr>
                <p:nvPr/>
              </p:nvSpPr>
              <p:spPr bwMode="auto">
                <a:xfrm flipV="1">
                  <a:off x="2078"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81" name="Line 1991"/>
                <p:cNvSpPr>
                  <a:spLocks noChangeShapeType="1"/>
                </p:cNvSpPr>
                <p:nvPr/>
              </p:nvSpPr>
              <p:spPr bwMode="auto">
                <a:xfrm flipV="1">
                  <a:off x="2078"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82" name="Line 1992"/>
                <p:cNvSpPr>
                  <a:spLocks noChangeShapeType="1"/>
                </p:cNvSpPr>
                <p:nvPr/>
              </p:nvSpPr>
              <p:spPr bwMode="auto">
                <a:xfrm flipV="1">
                  <a:off x="2078"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83" name="Line 1993"/>
                <p:cNvSpPr>
                  <a:spLocks noChangeShapeType="1"/>
                </p:cNvSpPr>
                <p:nvPr/>
              </p:nvSpPr>
              <p:spPr bwMode="auto">
                <a:xfrm flipV="1">
                  <a:off x="2078"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84" name="Line 1994"/>
                <p:cNvSpPr>
                  <a:spLocks noChangeShapeType="1"/>
                </p:cNvSpPr>
                <p:nvPr/>
              </p:nvSpPr>
              <p:spPr bwMode="auto">
                <a:xfrm flipV="1">
                  <a:off x="2078"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85" name="Line 1995"/>
                <p:cNvSpPr>
                  <a:spLocks noChangeShapeType="1"/>
                </p:cNvSpPr>
                <p:nvPr/>
              </p:nvSpPr>
              <p:spPr bwMode="auto">
                <a:xfrm flipV="1">
                  <a:off x="2078"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86" name="Line 1996"/>
                <p:cNvSpPr>
                  <a:spLocks noChangeShapeType="1"/>
                </p:cNvSpPr>
                <p:nvPr/>
              </p:nvSpPr>
              <p:spPr bwMode="auto">
                <a:xfrm flipV="1">
                  <a:off x="2078"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87" name="Line 1997"/>
                <p:cNvSpPr>
                  <a:spLocks noChangeShapeType="1"/>
                </p:cNvSpPr>
                <p:nvPr/>
              </p:nvSpPr>
              <p:spPr bwMode="auto">
                <a:xfrm flipV="1">
                  <a:off x="2078"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88" name="Line 1998"/>
                <p:cNvSpPr>
                  <a:spLocks noChangeShapeType="1"/>
                </p:cNvSpPr>
                <p:nvPr/>
              </p:nvSpPr>
              <p:spPr bwMode="auto">
                <a:xfrm flipV="1">
                  <a:off x="2078"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89" name="Line 1999"/>
                <p:cNvSpPr>
                  <a:spLocks noChangeShapeType="1"/>
                </p:cNvSpPr>
                <p:nvPr/>
              </p:nvSpPr>
              <p:spPr bwMode="auto">
                <a:xfrm flipV="1">
                  <a:off x="2078"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90" name="Line 2000"/>
                <p:cNvSpPr>
                  <a:spLocks noChangeShapeType="1"/>
                </p:cNvSpPr>
                <p:nvPr/>
              </p:nvSpPr>
              <p:spPr bwMode="auto">
                <a:xfrm flipV="1">
                  <a:off x="2078"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91" name="Line 2001"/>
                <p:cNvSpPr>
                  <a:spLocks noChangeShapeType="1"/>
                </p:cNvSpPr>
                <p:nvPr/>
              </p:nvSpPr>
              <p:spPr bwMode="auto">
                <a:xfrm flipV="1">
                  <a:off x="2078"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92" name="Line 2002"/>
                <p:cNvSpPr>
                  <a:spLocks noChangeShapeType="1"/>
                </p:cNvSpPr>
                <p:nvPr/>
              </p:nvSpPr>
              <p:spPr bwMode="auto">
                <a:xfrm flipV="1">
                  <a:off x="2078"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93" name="Line 2003"/>
                <p:cNvSpPr>
                  <a:spLocks noChangeShapeType="1"/>
                </p:cNvSpPr>
                <p:nvPr/>
              </p:nvSpPr>
              <p:spPr bwMode="auto">
                <a:xfrm flipV="1">
                  <a:off x="2078"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94" name="Line 2004"/>
                <p:cNvSpPr>
                  <a:spLocks noChangeShapeType="1"/>
                </p:cNvSpPr>
                <p:nvPr/>
              </p:nvSpPr>
              <p:spPr bwMode="auto">
                <a:xfrm flipV="1">
                  <a:off x="2078"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95" name="Line 2005"/>
                <p:cNvSpPr>
                  <a:spLocks noChangeShapeType="1"/>
                </p:cNvSpPr>
                <p:nvPr/>
              </p:nvSpPr>
              <p:spPr bwMode="auto">
                <a:xfrm flipV="1">
                  <a:off x="2078"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96" name="Line 2006"/>
                <p:cNvSpPr>
                  <a:spLocks noChangeShapeType="1"/>
                </p:cNvSpPr>
                <p:nvPr/>
              </p:nvSpPr>
              <p:spPr bwMode="auto">
                <a:xfrm flipV="1">
                  <a:off x="2078"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97" name="Line 2007"/>
                <p:cNvSpPr>
                  <a:spLocks noChangeShapeType="1"/>
                </p:cNvSpPr>
                <p:nvPr/>
              </p:nvSpPr>
              <p:spPr bwMode="auto">
                <a:xfrm flipV="1">
                  <a:off x="2078"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98" name="Line 2008"/>
                <p:cNvSpPr>
                  <a:spLocks noChangeShapeType="1"/>
                </p:cNvSpPr>
                <p:nvPr/>
              </p:nvSpPr>
              <p:spPr bwMode="auto">
                <a:xfrm flipV="1">
                  <a:off x="2078"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99" name="Line 2009"/>
                <p:cNvSpPr>
                  <a:spLocks noChangeShapeType="1"/>
                </p:cNvSpPr>
                <p:nvPr/>
              </p:nvSpPr>
              <p:spPr bwMode="auto">
                <a:xfrm flipV="1">
                  <a:off x="2078"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00" name="Line 2010"/>
                <p:cNvSpPr>
                  <a:spLocks noChangeShapeType="1"/>
                </p:cNvSpPr>
                <p:nvPr/>
              </p:nvSpPr>
              <p:spPr bwMode="auto">
                <a:xfrm flipV="1">
                  <a:off x="2078"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01" name="Line 2011"/>
                <p:cNvSpPr>
                  <a:spLocks noChangeShapeType="1"/>
                </p:cNvSpPr>
                <p:nvPr/>
              </p:nvSpPr>
              <p:spPr bwMode="auto">
                <a:xfrm flipV="1">
                  <a:off x="2078"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02" name="Line 2012"/>
                <p:cNvSpPr>
                  <a:spLocks noChangeShapeType="1"/>
                </p:cNvSpPr>
                <p:nvPr/>
              </p:nvSpPr>
              <p:spPr bwMode="auto">
                <a:xfrm flipV="1">
                  <a:off x="2078"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03" name="Line 2013"/>
                <p:cNvSpPr>
                  <a:spLocks noChangeShapeType="1"/>
                </p:cNvSpPr>
                <p:nvPr/>
              </p:nvSpPr>
              <p:spPr bwMode="auto">
                <a:xfrm flipV="1">
                  <a:off x="2078"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04" name="Line 2014"/>
                <p:cNvSpPr>
                  <a:spLocks noChangeShapeType="1"/>
                </p:cNvSpPr>
                <p:nvPr/>
              </p:nvSpPr>
              <p:spPr bwMode="auto">
                <a:xfrm flipV="1">
                  <a:off x="2078"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15" name="Line 2016"/>
              <p:cNvSpPr>
                <a:spLocks noChangeShapeType="1"/>
              </p:cNvSpPr>
              <p:nvPr/>
            </p:nvSpPr>
            <p:spPr bwMode="auto">
              <a:xfrm flipV="1">
                <a:off x="2078"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2017"/>
              <p:cNvSpPr>
                <a:spLocks noChangeShapeType="1"/>
              </p:cNvSpPr>
              <p:nvPr/>
            </p:nvSpPr>
            <p:spPr bwMode="auto">
              <a:xfrm flipV="1">
                <a:off x="2078"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2018"/>
              <p:cNvSpPr>
                <a:spLocks noChangeShapeType="1"/>
              </p:cNvSpPr>
              <p:nvPr/>
            </p:nvSpPr>
            <p:spPr bwMode="auto">
              <a:xfrm flipV="1">
                <a:off x="2078"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2019"/>
              <p:cNvSpPr>
                <a:spLocks noChangeShapeType="1"/>
              </p:cNvSpPr>
              <p:nvPr/>
            </p:nvSpPr>
            <p:spPr bwMode="auto">
              <a:xfrm flipV="1">
                <a:off x="2078"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2020"/>
              <p:cNvSpPr>
                <a:spLocks noChangeShapeType="1"/>
              </p:cNvSpPr>
              <p:nvPr/>
            </p:nvSpPr>
            <p:spPr bwMode="auto">
              <a:xfrm flipV="1">
                <a:off x="2078"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2021"/>
              <p:cNvSpPr>
                <a:spLocks noChangeShapeType="1"/>
              </p:cNvSpPr>
              <p:nvPr/>
            </p:nvSpPr>
            <p:spPr bwMode="auto">
              <a:xfrm flipV="1">
                <a:off x="2078"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2022"/>
              <p:cNvSpPr>
                <a:spLocks noChangeShapeType="1"/>
              </p:cNvSpPr>
              <p:nvPr/>
            </p:nvSpPr>
            <p:spPr bwMode="auto">
              <a:xfrm flipV="1">
                <a:off x="2078"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2023"/>
              <p:cNvSpPr>
                <a:spLocks noChangeShapeType="1"/>
              </p:cNvSpPr>
              <p:nvPr/>
            </p:nvSpPr>
            <p:spPr bwMode="auto">
              <a:xfrm flipV="1">
                <a:off x="2078"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2024"/>
              <p:cNvSpPr>
                <a:spLocks noChangeShapeType="1"/>
              </p:cNvSpPr>
              <p:nvPr/>
            </p:nvSpPr>
            <p:spPr bwMode="auto">
              <a:xfrm flipV="1">
                <a:off x="2078"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Line 2025"/>
              <p:cNvSpPr>
                <a:spLocks noChangeShapeType="1"/>
              </p:cNvSpPr>
              <p:nvPr/>
            </p:nvSpPr>
            <p:spPr bwMode="auto">
              <a:xfrm flipV="1">
                <a:off x="2078"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Line 2026"/>
              <p:cNvSpPr>
                <a:spLocks noChangeShapeType="1"/>
              </p:cNvSpPr>
              <p:nvPr/>
            </p:nvSpPr>
            <p:spPr bwMode="auto">
              <a:xfrm flipV="1">
                <a:off x="2078"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Line 2027"/>
              <p:cNvSpPr>
                <a:spLocks noChangeShapeType="1"/>
              </p:cNvSpPr>
              <p:nvPr/>
            </p:nvSpPr>
            <p:spPr bwMode="auto">
              <a:xfrm flipV="1">
                <a:off x="2078"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Line 2028"/>
              <p:cNvSpPr>
                <a:spLocks noChangeShapeType="1"/>
              </p:cNvSpPr>
              <p:nvPr/>
            </p:nvSpPr>
            <p:spPr bwMode="auto">
              <a:xfrm flipV="1">
                <a:off x="2078"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Line 2029"/>
              <p:cNvSpPr>
                <a:spLocks noChangeShapeType="1"/>
              </p:cNvSpPr>
              <p:nvPr/>
            </p:nvSpPr>
            <p:spPr bwMode="auto">
              <a:xfrm flipV="1">
                <a:off x="2078"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Line 2030"/>
              <p:cNvSpPr>
                <a:spLocks noChangeShapeType="1"/>
              </p:cNvSpPr>
              <p:nvPr/>
            </p:nvSpPr>
            <p:spPr bwMode="auto">
              <a:xfrm flipV="1">
                <a:off x="2078"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Line 2031"/>
              <p:cNvSpPr>
                <a:spLocks noChangeShapeType="1"/>
              </p:cNvSpPr>
              <p:nvPr/>
            </p:nvSpPr>
            <p:spPr bwMode="auto">
              <a:xfrm flipV="1">
                <a:off x="2078"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Line 2032"/>
              <p:cNvSpPr>
                <a:spLocks noChangeShapeType="1"/>
              </p:cNvSpPr>
              <p:nvPr/>
            </p:nvSpPr>
            <p:spPr bwMode="auto">
              <a:xfrm flipV="1">
                <a:off x="2078"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48" name="Line 2033"/>
              <p:cNvSpPr>
                <a:spLocks noChangeShapeType="1"/>
              </p:cNvSpPr>
              <p:nvPr/>
            </p:nvSpPr>
            <p:spPr bwMode="auto">
              <a:xfrm flipV="1">
                <a:off x="2078"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49" name="Line 2034"/>
              <p:cNvSpPr>
                <a:spLocks noChangeShapeType="1"/>
              </p:cNvSpPr>
              <p:nvPr/>
            </p:nvSpPr>
            <p:spPr bwMode="auto">
              <a:xfrm flipV="1">
                <a:off x="2078"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51" name="Line 2035"/>
              <p:cNvSpPr>
                <a:spLocks noChangeShapeType="1"/>
              </p:cNvSpPr>
              <p:nvPr/>
            </p:nvSpPr>
            <p:spPr bwMode="auto">
              <a:xfrm flipV="1">
                <a:off x="2078"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52" name="Line 2036"/>
              <p:cNvSpPr>
                <a:spLocks noChangeShapeType="1"/>
              </p:cNvSpPr>
              <p:nvPr/>
            </p:nvSpPr>
            <p:spPr bwMode="auto">
              <a:xfrm flipV="1">
                <a:off x="2078"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53" name="Line 2037"/>
              <p:cNvSpPr>
                <a:spLocks noChangeShapeType="1"/>
              </p:cNvSpPr>
              <p:nvPr/>
            </p:nvSpPr>
            <p:spPr bwMode="auto">
              <a:xfrm flipV="1">
                <a:off x="2078"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54" name="Line 2038"/>
              <p:cNvSpPr>
                <a:spLocks noChangeShapeType="1"/>
              </p:cNvSpPr>
              <p:nvPr/>
            </p:nvSpPr>
            <p:spPr bwMode="auto">
              <a:xfrm flipV="1">
                <a:off x="2078"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55" name="Line 2039"/>
              <p:cNvSpPr>
                <a:spLocks noChangeShapeType="1"/>
              </p:cNvSpPr>
              <p:nvPr/>
            </p:nvSpPr>
            <p:spPr bwMode="auto">
              <a:xfrm flipV="1">
                <a:off x="2078"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56" name="Line 2040"/>
              <p:cNvSpPr>
                <a:spLocks noChangeShapeType="1"/>
              </p:cNvSpPr>
              <p:nvPr/>
            </p:nvSpPr>
            <p:spPr bwMode="auto">
              <a:xfrm flipV="1">
                <a:off x="2078"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57" name="Line 2041"/>
              <p:cNvSpPr>
                <a:spLocks noChangeShapeType="1"/>
              </p:cNvSpPr>
              <p:nvPr/>
            </p:nvSpPr>
            <p:spPr bwMode="auto">
              <a:xfrm flipV="1">
                <a:off x="2078"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58" name="Line 2042"/>
              <p:cNvSpPr>
                <a:spLocks noChangeShapeType="1"/>
              </p:cNvSpPr>
              <p:nvPr/>
            </p:nvSpPr>
            <p:spPr bwMode="auto">
              <a:xfrm flipV="1">
                <a:off x="2078"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59" name="Line 2043"/>
              <p:cNvSpPr>
                <a:spLocks noChangeShapeType="1"/>
              </p:cNvSpPr>
              <p:nvPr/>
            </p:nvSpPr>
            <p:spPr bwMode="auto">
              <a:xfrm flipV="1">
                <a:off x="2078"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60" name="Line 2044"/>
              <p:cNvSpPr>
                <a:spLocks noChangeShapeType="1"/>
              </p:cNvSpPr>
              <p:nvPr/>
            </p:nvSpPr>
            <p:spPr bwMode="auto">
              <a:xfrm flipV="1">
                <a:off x="2078"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61" name="Line 2045"/>
              <p:cNvSpPr>
                <a:spLocks noChangeShapeType="1"/>
              </p:cNvSpPr>
              <p:nvPr/>
            </p:nvSpPr>
            <p:spPr bwMode="auto">
              <a:xfrm flipV="1">
                <a:off x="2078"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62" name="Line 2046"/>
              <p:cNvSpPr>
                <a:spLocks noChangeShapeType="1"/>
              </p:cNvSpPr>
              <p:nvPr/>
            </p:nvSpPr>
            <p:spPr bwMode="auto">
              <a:xfrm flipV="1">
                <a:off x="2078"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63" name="Line 2047"/>
              <p:cNvSpPr>
                <a:spLocks noChangeShapeType="1"/>
              </p:cNvSpPr>
              <p:nvPr/>
            </p:nvSpPr>
            <p:spPr bwMode="auto">
              <a:xfrm flipV="1">
                <a:off x="2078"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64" name="Line 2048"/>
              <p:cNvSpPr>
                <a:spLocks noChangeShapeType="1"/>
              </p:cNvSpPr>
              <p:nvPr/>
            </p:nvSpPr>
            <p:spPr bwMode="auto">
              <a:xfrm flipV="1">
                <a:off x="2078"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65" name="Line 2049"/>
              <p:cNvSpPr>
                <a:spLocks noChangeShapeType="1"/>
              </p:cNvSpPr>
              <p:nvPr/>
            </p:nvSpPr>
            <p:spPr bwMode="auto">
              <a:xfrm flipV="1">
                <a:off x="2078"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66" name="Line 2050"/>
              <p:cNvSpPr>
                <a:spLocks noChangeShapeType="1"/>
              </p:cNvSpPr>
              <p:nvPr/>
            </p:nvSpPr>
            <p:spPr bwMode="auto">
              <a:xfrm flipV="1">
                <a:off x="2078"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67" name="Line 2051"/>
              <p:cNvSpPr>
                <a:spLocks noChangeShapeType="1"/>
              </p:cNvSpPr>
              <p:nvPr/>
            </p:nvSpPr>
            <p:spPr bwMode="auto">
              <a:xfrm flipV="1">
                <a:off x="2078"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68" name="Line 2052"/>
              <p:cNvSpPr>
                <a:spLocks noChangeShapeType="1"/>
              </p:cNvSpPr>
              <p:nvPr/>
            </p:nvSpPr>
            <p:spPr bwMode="auto">
              <a:xfrm flipV="1">
                <a:off x="2078"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69" name="Rectangle 2053"/>
              <p:cNvSpPr>
                <a:spLocks noChangeArrowheads="1"/>
              </p:cNvSpPr>
              <p:nvPr/>
            </p:nvSpPr>
            <p:spPr bwMode="auto">
              <a:xfrm>
                <a:off x="1998" y="225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de-DE" sz="1800" b="0" i="0" u="none" strike="noStrike" cap="none" normalizeH="0" baseline="0" dirty="0">
                  <a:ln>
                    <a:noFill/>
                  </a:ln>
                  <a:solidFill>
                    <a:schemeClr val="tx1"/>
                  </a:solidFill>
                  <a:effectLst/>
                  <a:latin typeface="Arial" panose="020B0604020202020204" pitchFamily="34" charset="0"/>
                </a:endParaRPr>
              </a:p>
            </p:txBody>
          </p:sp>
          <p:sp>
            <p:nvSpPr>
              <p:cNvPr id="2070" name="Line 2054"/>
              <p:cNvSpPr>
                <a:spLocks noChangeShapeType="1"/>
              </p:cNvSpPr>
              <p:nvPr/>
            </p:nvSpPr>
            <p:spPr bwMode="auto">
              <a:xfrm>
                <a:off x="2282"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71" name="Line 2055"/>
              <p:cNvSpPr>
                <a:spLocks noChangeShapeType="1"/>
              </p:cNvSpPr>
              <p:nvPr/>
            </p:nvSpPr>
            <p:spPr bwMode="auto">
              <a:xfrm flipV="1">
                <a:off x="2282"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72" name="Line 2056"/>
              <p:cNvSpPr>
                <a:spLocks noChangeShapeType="1"/>
              </p:cNvSpPr>
              <p:nvPr/>
            </p:nvSpPr>
            <p:spPr bwMode="auto">
              <a:xfrm flipV="1">
                <a:off x="2282" y="21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73" name="Line 2057"/>
              <p:cNvSpPr>
                <a:spLocks noChangeShapeType="1"/>
              </p:cNvSpPr>
              <p:nvPr/>
            </p:nvSpPr>
            <p:spPr bwMode="auto">
              <a:xfrm flipV="1">
                <a:off x="2282" y="218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74" name="Line 2058"/>
              <p:cNvSpPr>
                <a:spLocks noChangeShapeType="1"/>
              </p:cNvSpPr>
              <p:nvPr/>
            </p:nvSpPr>
            <p:spPr bwMode="auto">
              <a:xfrm flipV="1">
                <a:off x="2282" y="21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75" name="Line 2059"/>
              <p:cNvSpPr>
                <a:spLocks noChangeShapeType="1"/>
              </p:cNvSpPr>
              <p:nvPr/>
            </p:nvSpPr>
            <p:spPr bwMode="auto">
              <a:xfrm flipV="1">
                <a:off x="2282" y="21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76" name="Line 2060"/>
              <p:cNvSpPr>
                <a:spLocks noChangeShapeType="1"/>
              </p:cNvSpPr>
              <p:nvPr/>
            </p:nvSpPr>
            <p:spPr bwMode="auto">
              <a:xfrm flipV="1">
                <a:off x="2282" y="2125"/>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77" name="Line 2061"/>
              <p:cNvSpPr>
                <a:spLocks noChangeShapeType="1"/>
              </p:cNvSpPr>
              <p:nvPr/>
            </p:nvSpPr>
            <p:spPr bwMode="auto">
              <a:xfrm flipV="1">
                <a:off x="2282" y="21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78" name="Line 2062"/>
              <p:cNvSpPr>
                <a:spLocks noChangeShapeType="1"/>
              </p:cNvSpPr>
              <p:nvPr/>
            </p:nvSpPr>
            <p:spPr bwMode="auto">
              <a:xfrm flipV="1">
                <a:off x="2282" y="20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79" name="Line 2063"/>
              <p:cNvSpPr>
                <a:spLocks noChangeShapeType="1"/>
              </p:cNvSpPr>
              <p:nvPr/>
            </p:nvSpPr>
            <p:spPr bwMode="auto">
              <a:xfrm flipV="1">
                <a:off x="2282" y="20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80" name="Line 2064"/>
              <p:cNvSpPr>
                <a:spLocks noChangeShapeType="1"/>
              </p:cNvSpPr>
              <p:nvPr/>
            </p:nvSpPr>
            <p:spPr bwMode="auto">
              <a:xfrm flipV="1">
                <a:off x="2282" y="20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81" name="Line 2065"/>
              <p:cNvSpPr>
                <a:spLocks noChangeShapeType="1"/>
              </p:cNvSpPr>
              <p:nvPr/>
            </p:nvSpPr>
            <p:spPr bwMode="auto">
              <a:xfrm flipV="1">
                <a:off x="2282" y="20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82" name="Line 2066"/>
              <p:cNvSpPr>
                <a:spLocks noChangeShapeType="1"/>
              </p:cNvSpPr>
              <p:nvPr/>
            </p:nvSpPr>
            <p:spPr bwMode="auto">
              <a:xfrm flipV="1">
                <a:off x="2282" y="201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83" name="Line 2067"/>
              <p:cNvSpPr>
                <a:spLocks noChangeShapeType="1"/>
              </p:cNvSpPr>
              <p:nvPr/>
            </p:nvSpPr>
            <p:spPr bwMode="auto">
              <a:xfrm flipV="1">
                <a:off x="2282" y="20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84" name="Line 2068"/>
              <p:cNvSpPr>
                <a:spLocks noChangeShapeType="1"/>
              </p:cNvSpPr>
              <p:nvPr/>
            </p:nvSpPr>
            <p:spPr bwMode="auto">
              <a:xfrm flipV="1">
                <a:off x="2282" y="19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85" name="Line 2069"/>
              <p:cNvSpPr>
                <a:spLocks noChangeShapeType="1"/>
              </p:cNvSpPr>
              <p:nvPr/>
            </p:nvSpPr>
            <p:spPr bwMode="auto">
              <a:xfrm flipV="1">
                <a:off x="2282" y="19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86" name="Line 2070"/>
              <p:cNvSpPr>
                <a:spLocks noChangeShapeType="1"/>
              </p:cNvSpPr>
              <p:nvPr/>
            </p:nvSpPr>
            <p:spPr bwMode="auto">
              <a:xfrm flipV="1">
                <a:off x="2282" y="19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87" name="Line 2071"/>
              <p:cNvSpPr>
                <a:spLocks noChangeShapeType="1"/>
              </p:cNvSpPr>
              <p:nvPr/>
            </p:nvSpPr>
            <p:spPr bwMode="auto">
              <a:xfrm flipV="1">
                <a:off x="2282" y="193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88" name="Line 2072"/>
              <p:cNvSpPr>
                <a:spLocks noChangeShapeType="1"/>
              </p:cNvSpPr>
              <p:nvPr/>
            </p:nvSpPr>
            <p:spPr bwMode="auto">
              <a:xfrm flipV="1">
                <a:off x="2282" y="191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89" name="Line 2073"/>
              <p:cNvSpPr>
                <a:spLocks noChangeShapeType="1"/>
              </p:cNvSpPr>
              <p:nvPr/>
            </p:nvSpPr>
            <p:spPr bwMode="auto">
              <a:xfrm flipV="1">
                <a:off x="2282" y="18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90" name="Line 2074"/>
              <p:cNvSpPr>
                <a:spLocks noChangeShapeType="1"/>
              </p:cNvSpPr>
              <p:nvPr/>
            </p:nvSpPr>
            <p:spPr bwMode="auto">
              <a:xfrm flipV="1">
                <a:off x="2282" y="18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91" name="Line 2075"/>
              <p:cNvSpPr>
                <a:spLocks noChangeShapeType="1"/>
              </p:cNvSpPr>
              <p:nvPr/>
            </p:nvSpPr>
            <p:spPr bwMode="auto">
              <a:xfrm flipV="1">
                <a:off x="2282" y="18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92" name="Line 2076"/>
              <p:cNvSpPr>
                <a:spLocks noChangeShapeType="1"/>
              </p:cNvSpPr>
              <p:nvPr/>
            </p:nvSpPr>
            <p:spPr bwMode="auto">
              <a:xfrm flipV="1">
                <a:off x="2282" y="18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93" name="Line 2077"/>
              <p:cNvSpPr>
                <a:spLocks noChangeShapeType="1"/>
              </p:cNvSpPr>
              <p:nvPr/>
            </p:nvSpPr>
            <p:spPr bwMode="auto">
              <a:xfrm flipV="1">
                <a:off x="2282" y="182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94" name="Line 2078"/>
              <p:cNvSpPr>
                <a:spLocks noChangeShapeType="1"/>
              </p:cNvSpPr>
              <p:nvPr/>
            </p:nvSpPr>
            <p:spPr bwMode="auto">
              <a:xfrm flipV="1">
                <a:off x="2282" y="180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95" name="Line 2079"/>
              <p:cNvSpPr>
                <a:spLocks noChangeShapeType="1"/>
              </p:cNvSpPr>
              <p:nvPr/>
            </p:nvSpPr>
            <p:spPr bwMode="auto">
              <a:xfrm flipV="1">
                <a:off x="2282" y="17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96" name="Line 2080"/>
              <p:cNvSpPr>
                <a:spLocks noChangeShapeType="1"/>
              </p:cNvSpPr>
              <p:nvPr/>
            </p:nvSpPr>
            <p:spPr bwMode="auto">
              <a:xfrm flipV="1">
                <a:off x="2282" y="17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97" name="Line 2081"/>
              <p:cNvSpPr>
                <a:spLocks noChangeShapeType="1"/>
              </p:cNvSpPr>
              <p:nvPr/>
            </p:nvSpPr>
            <p:spPr bwMode="auto">
              <a:xfrm flipV="1">
                <a:off x="2282" y="17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98" name="Line 2082"/>
              <p:cNvSpPr>
                <a:spLocks noChangeShapeType="1"/>
              </p:cNvSpPr>
              <p:nvPr/>
            </p:nvSpPr>
            <p:spPr bwMode="auto">
              <a:xfrm flipV="1">
                <a:off x="2282" y="17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99" name="Line 2083"/>
              <p:cNvSpPr>
                <a:spLocks noChangeShapeType="1"/>
              </p:cNvSpPr>
              <p:nvPr/>
            </p:nvSpPr>
            <p:spPr bwMode="auto">
              <a:xfrm flipV="1">
                <a:off x="2282" y="172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00" name="Line 2084"/>
              <p:cNvSpPr>
                <a:spLocks noChangeShapeType="1"/>
              </p:cNvSpPr>
              <p:nvPr/>
            </p:nvSpPr>
            <p:spPr bwMode="auto">
              <a:xfrm flipV="1">
                <a:off x="2282" y="170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01" name="Line 2085"/>
              <p:cNvSpPr>
                <a:spLocks noChangeShapeType="1"/>
              </p:cNvSpPr>
              <p:nvPr/>
            </p:nvSpPr>
            <p:spPr bwMode="auto">
              <a:xfrm flipV="1">
                <a:off x="2282" y="16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02" name="Line 2086"/>
              <p:cNvSpPr>
                <a:spLocks noChangeShapeType="1"/>
              </p:cNvSpPr>
              <p:nvPr/>
            </p:nvSpPr>
            <p:spPr bwMode="auto">
              <a:xfrm flipV="1">
                <a:off x="2282" y="16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03" name="Line 2087"/>
              <p:cNvSpPr>
                <a:spLocks noChangeShapeType="1"/>
              </p:cNvSpPr>
              <p:nvPr/>
            </p:nvSpPr>
            <p:spPr bwMode="auto">
              <a:xfrm flipV="1">
                <a:off x="2282" y="16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04" name="Line 2088"/>
              <p:cNvSpPr>
                <a:spLocks noChangeShapeType="1"/>
              </p:cNvSpPr>
              <p:nvPr/>
            </p:nvSpPr>
            <p:spPr bwMode="auto">
              <a:xfrm flipV="1">
                <a:off x="2282" y="16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05" name="Line 2089"/>
              <p:cNvSpPr>
                <a:spLocks noChangeShapeType="1"/>
              </p:cNvSpPr>
              <p:nvPr/>
            </p:nvSpPr>
            <p:spPr bwMode="auto">
              <a:xfrm flipV="1">
                <a:off x="2282" y="16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06" name="Line 2090"/>
              <p:cNvSpPr>
                <a:spLocks noChangeShapeType="1"/>
              </p:cNvSpPr>
              <p:nvPr/>
            </p:nvSpPr>
            <p:spPr bwMode="auto">
              <a:xfrm flipV="1">
                <a:off x="2282" y="15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07" name="Line 2091"/>
              <p:cNvSpPr>
                <a:spLocks noChangeShapeType="1"/>
              </p:cNvSpPr>
              <p:nvPr/>
            </p:nvSpPr>
            <p:spPr bwMode="auto">
              <a:xfrm flipV="1">
                <a:off x="2282" y="15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08" name="Line 2092"/>
              <p:cNvSpPr>
                <a:spLocks noChangeShapeType="1"/>
              </p:cNvSpPr>
              <p:nvPr/>
            </p:nvSpPr>
            <p:spPr bwMode="auto">
              <a:xfrm flipV="1">
                <a:off x="2282" y="156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09" name="Line 2093"/>
              <p:cNvSpPr>
                <a:spLocks noChangeShapeType="1"/>
              </p:cNvSpPr>
              <p:nvPr/>
            </p:nvSpPr>
            <p:spPr bwMode="auto">
              <a:xfrm flipV="1">
                <a:off x="2282" y="15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10" name="Line 2094"/>
              <p:cNvSpPr>
                <a:spLocks noChangeShapeType="1"/>
              </p:cNvSpPr>
              <p:nvPr/>
            </p:nvSpPr>
            <p:spPr bwMode="auto">
              <a:xfrm flipV="1">
                <a:off x="2282" y="15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11" name="Line 2095"/>
              <p:cNvSpPr>
                <a:spLocks noChangeShapeType="1"/>
              </p:cNvSpPr>
              <p:nvPr/>
            </p:nvSpPr>
            <p:spPr bwMode="auto">
              <a:xfrm flipV="1">
                <a:off x="2282" y="15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12" name="Line 2096"/>
              <p:cNvSpPr>
                <a:spLocks noChangeShapeType="1"/>
              </p:cNvSpPr>
              <p:nvPr/>
            </p:nvSpPr>
            <p:spPr bwMode="auto">
              <a:xfrm flipV="1">
                <a:off x="2282" y="14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13" name="Line 2097"/>
              <p:cNvSpPr>
                <a:spLocks noChangeShapeType="1"/>
              </p:cNvSpPr>
              <p:nvPr/>
            </p:nvSpPr>
            <p:spPr bwMode="auto">
              <a:xfrm flipV="1">
                <a:off x="2282" y="147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14" name="Line 2098"/>
              <p:cNvSpPr>
                <a:spLocks noChangeShapeType="1"/>
              </p:cNvSpPr>
              <p:nvPr/>
            </p:nvSpPr>
            <p:spPr bwMode="auto">
              <a:xfrm flipV="1">
                <a:off x="2282" y="145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15" name="Line 2099"/>
              <p:cNvSpPr>
                <a:spLocks noChangeShapeType="1"/>
              </p:cNvSpPr>
              <p:nvPr/>
            </p:nvSpPr>
            <p:spPr bwMode="auto">
              <a:xfrm flipV="1">
                <a:off x="2282" y="14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16" name="Line 2100"/>
              <p:cNvSpPr>
                <a:spLocks noChangeShapeType="1"/>
              </p:cNvSpPr>
              <p:nvPr/>
            </p:nvSpPr>
            <p:spPr bwMode="auto">
              <a:xfrm flipV="1">
                <a:off x="2282" y="14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17" name="Line 2101"/>
              <p:cNvSpPr>
                <a:spLocks noChangeShapeType="1"/>
              </p:cNvSpPr>
              <p:nvPr/>
            </p:nvSpPr>
            <p:spPr bwMode="auto">
              <a:xfrm flipV="1">
                <a:off x="2282" y="14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18" name="Line 2102"/>
              <p:cNvSpPr>
                <a:spLocks noChangeShapeType="1"/>
              </p:cNvSpPr>
              <p:nvPr/>
            </p:nvSpPr>
            <p:spPr bwMode="auto">
              <a:xfrm flipV="1">
                <a:off x="2282" y="13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19" name="Line 2103"/>
              <p:cNvSpPr>
                <a:spLocks noChangeShapeType="1"/>
              </p:cNvSpPr>
              <p:nvPr/>
            </p:nvSpPr>
            <p:spPr bwMode="auto">
              <a:xfrm flipV="1">
                <a:off x="2282" y="137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20" name="Line 2104"/>
              <p:cNvSpPr>
                <a:spLocks noChangeShapeType="1"/>
              </p:cNvSpPr>
              <p:nvPr/>
            </p:nvSpPr>
            <p:spPr bwMode="auto">
              <a:xfrm flipV="1">
                <a:off x="2282" y="134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21" name="Line 2105"/>
              <p:cNvSpPr>
                <a:spLocks noChangeShapeType="1"/>
              </p:cNvSpPr>
              <p:nvPr/>
            </p:nvSpPr>
            <p:spPr bwMode="auto">
              <a:xfrm flipV="1">
                <a:off x="2282" y="13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22" name="Line 2106"/>
              <p:cNvSpPr>
                <a:spLocks noChangeShapeType="1"/>
              </p:cNvSpPr>
              <p:nvPr/>
            </p:nvSpPr>
            <p:spPr bwMode="auto">
              <a:xfrm flipV="1">
                <a:off x="2282" y="13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23" name="Line 2107"/>
              <p:cNvSpPr>
                <a:spLocks noChangeShapeType="1"/>
              </p:cNvSpPr>
              <p:nvPr/>
            </p:nvSpPr>
            <p:spPr bwMode="auto">
              <a:xfrm flipV="1">
                <a:off x="2282" y="12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24" name="Line 2108"/>
              <p:cNvSpPr>
                <a:spLocks noChangeShapeType="1"/>
              </p:cNvSpPr>
              <p:nvPr/>
            </p:nvSpPr>
            <p:spPr bwMode="auto">
              <a:xfrm flipV="1">
                <a:off x="2282" y="12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25" name="Line 2109"/>
              <p:cNvSpPr>
                <a:spLocks noChangeShapeType="1"/>
              </p:cNvSpPr>
              <p:nvPr/>
            </p:nvSpPr>
            <p:spPr bwMode="auto">
              <a:xfrm flipV="1">
                <a:off x="2282" y="126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26" name="Line 2110"/>
              <p:cNvSpPr>
                <a:spLocks noChangeShapeType="1"/>
              </p:cNvSpPr>
              <p:nvPr/>
            </p:nvSpPr>
            <p:spPr bwMode="auto">
              <a:xfrm flipV="1">
                <a:off x="2282" y="124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27" name="Line 2111"/>
              <p:cNvSpPr>
                <a:spLocks noChangeShapeType="1"/>
              </p:cNvSpPr>
              <p:nvPr/>
            </p:nvSpPr>
            <p:spPr bwMode="auto">
              <a:xfrm flipV="1">
                <a:off x="2282" y="12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28" name="Line 2112"/>
              <p:cNvSpPr>
                <a:spLocks noChangeShapeType="1"/>
              </p:cNvSpPr>
              <p:nvPr/>
            </p:nvSpPr>
            <p:spPr bwMode="auto">
              <a:xfrm flipV="1">
                <a:off x="2282" y="12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29" name="Line 2113"/>
              <p:cNvSpPr>
                <a:spLocks noChangeShapeType="1"/>
              </p:cNvSpPr>
              <p:nvPr/>
            </p:nvSpPr>
            <p:spPr bwMode="auto">
              <a:xfrm flipV="1">
                <a:off x="2282" y="11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30" name="Line 2114"/>
              <p:cNvSpPr>
                <a:spLocks noChangeShapeType="1"/>
              </p:cNvSpPr>
              <p:nvPr/>
            </p:nvSpPr>
            <p:spPr bwMode="auto">
              <a:xfrm flipV="1">
                <a:off x="2282" y="11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31" name="Line 2115"/>
              <p:cNvSpPr>
                <a:spLocks noChangeShapeType="1"/>
              </p:cNvSpPr>
              <p:nvPr/>
            </p:nvSpPr>
            <p:spPr bwMode="auto">
              <a:xfrm flipV="1">
                <a:off x="2282" y="115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32" name="Line 2116"/>
              <p:cNvSpPr>
                <a:spLocks noChangeShapeType="1"/>
              </p:cNvSpPr>
              <p:nvPr/>
            </p:nvSpPr>
            <p:spPr bwMode="auto">
              <a:xfrm flipV="1">
                <a:off x="2282" y="11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33" name="Line 2117"/>
              <p:cNvSpPr>
                <a:spLocks noChangeShapeType="1"/>
              </p:cNvSpPr>
              <p:nvPr/>
            </p:nvSpPr>
            <p:spPr bwMode="auto">
              <a:xfrm flipV="1">
                <a:off x="2282" y="11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34" name="Line 2118"/>
              <p:cNvSpPr>
                <a:spLocks noChangeShapeType="1"/>
              </p:cNvSpPr>
              <p:nvPr/>
            </p:nvSpPr>
            <p:spPr bwMode="auto">
              <a:xfrm flipV="1">
                <a:off x="2282" y="1101"/>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35" name="Line 2119"/>
              <p:cNvSpPr>
                <a:spLocks noChangeShapeType="1"/>
              </p:cNvSpPr>
              <p:nvPr/>
            </p:nvSpPr>
            <p:spPr bwMode="auto">
              <a:xfrm flipV="1">
                <a:off x="2282" y="10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36" name="Line 2120"/>
              <p:cNvSpPr>
                <a:spLocks noChangeShapeType="1"/>
              </p:cNvSpPr>
              <p:nvPr/>
            </p:nvSpPr>
            <p:spPr bwMode="auto">
              <a:xfrm flipV="1">
                <a:off x="2282" y="10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37" name="Line 2121"/>
              <p:cNvSpPr>
                <a:spLocks noChangeShapeType="1"/>
              </p:cNvSpPr>
              <p:nvPr/>
            </p:nvSpPr>
            <p:spPr bwMode="auto">
              <a:xfrm flipV="1">
                <a:off x="2282" y="10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38" name="Line 2122"/>
              <p:cNvSpPr>
                <a:spLocks noChangeShapeType="1"/>
              </p:cNvSpPr>
              <p:nvPr/>
            </p:nvSpPr>
            <p:spPr bwMode="auto">
              <a:xfrm flipV="1">
                <a:off x="2282" y="10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39" name="Line 2123"/>
              <p:cNvSpPr>
                <a:spLocks noChangeShapeType="1"/>
              </p:cNvSpPr>
              <p:nvPr/>
            </p:nvSpPr>
            <p:spPr bwMode="auto">
              <a:xfrm flipV="1">
                <a:off x="2282" y="101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40" name="Line 2124"/>
              <p:cNvSpPr>
                <a:spLocks noChangeShapeType="1"/>
              </p:cNvSpPr>
              <p:nvPr/>
            </p:nvSpPr>
            <p:spPr bwMode="auto">
              <a:xfrm flipV="1">
                <a:off x="2282" y="99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41" name="Line 2125"/>
              <p:cNvSpPr>
                <a:spLocks noChangeShapeType="1"/>
              </p:cNvSpPr>
              <p:nvPr/>
            </p:nvSpPr>
            <p:spPr bwMode="auto">
              <a:xfrm flipV="1">
                <a:off x="2282" y="9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42" name="Line 2126"/>
              <p:cNvSpPr>
                <a:spLocks noChangeShapeType="1"/>
              </p:cNvSpPr>
              <p:nvPr/>
            </p:nvSpPr>
            <p:spPr bwMode="auto">
              <a:xfrm flipV="1">
                <a:off x="2282" y="9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43" name="Line 2127"/>
              <p:cNvSpPr>
                <a:spLocks noChangeShapeType="1"/>
              </p:cNvSpPr>
              <p:nvPr/>
            </p:nvSpPr>
            <p:spPr bwMode="auto">
              <a:xfrm flipV="1">
                <a:off x="2282" y="9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44" name="Line 2128"/>
              <p:cNvSpPr>
                <a:spLocks noChangeShapeType="1"/>
              </p:cNvSpPr>
              <p:nvPr/>
            </p:nvSpPr>
            <p:spPr bwMode="auto">
              <a:xfrm flipV="1">
                <a:off x="2282" y="9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45" name="Line 2129"/>
              <p:cNvSpPr>
                <a:spLocks noChangeShapeType="1"/>
              </p:cNvSpPr>
              <p:nvPr/>
            </p:nvSpPr>
            <p:spPr bwMode="auto">
              <a:xfrm flipV="1">
                <a:off x="2282" y="91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46" name="Line 2130"/>
              <p:cNvSpPr>
                <a:spLocks noChangeShapeType="1"/>
              </p:cNvSpPr>
              <p:nvPr/>
            </p:nvSpPr>
            <p:spPr bwMode="auto">
              <a:xfrm flipV="1">
                <a:off x="2282" y="88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47" name="Line 2131"/>
              <p:cNvSpPr>
                <a:spLocks noChangeShapeType="1"/>
              </p:cNvSpPr>
              <p:nvPr/>
            </p:nvSpPr>
            <p:spPr bwMode="auto">
              <a:xfrm flipV="1">
                <a:off x="2282" y="8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48" name="Line 2132"/>
              <p:cNvSpPr>
                <a:spLocks noChangeShapeType="1"/>
              </p:cNvSpPr>
              <p:nvPr/>
            </p:nvSpPr>
            <p:spPr bwMode="auto">
              <a:xfrm flipV="1">
                <a:off x="2282" y="8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49" name="Line 2133"/>
              <p:cNvSpPr>
                <a:spLocks noChangeShapeType="1"/>
              </p:cNvSpPr>
              <p:nvPr/>
            </p:nvSpPr>
            <p:spPr bwMode="auto">
              <a:xfrm flipV="1">
                <a:off x="2282" y="8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50" name="Line 2134"/>
              <p:cNvSpPr>
                <a:spLocks noChangeShapeType="1"/>
              </p:cNvSpPr>
              <p:nvPr/>
            </p:nvSpPr>
            <p:spPr bwMode="auto">
              <a:xfrm flipV="1">
                <a:off x="2282" y="8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51" name="Line 2135"/>
              <p:cNvSpPr>
                <a:spLocks noChangeShapeType="1"/>
              </p:cNvSpPr>
              <p:nvPr/>
            </p:nvSpPr>
            <p:spPr bwMode="auto">
              <a:xfrm flipV="1">
                <a:off x="2282" y="80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52" name="Line 2136"/>
              <p:cNvSpPr>
                <a:spLocks noChangeShapeType="1"/>
              </p:cNvSpPr>
              <p:nvPr/>
            </p:nvSpPr>
            <p:spPr bwMode="auto">
              <a:xfrm flipV="1">
                <a:off x="2282" y="78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53" name="Line 2137"/>
              <p:cNvSpPr>
                <a:spLocks noChangeShapeType="1"/>
              </p:cNvSpPr>
              <p:nvPr/>
            </p:nvSpPr>
            <p:spPr bwMode="auto">
              <a:xfrm flipV="1">
                <a:off x="2282" y="7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54" name="Line 2138"/>
              <p:cNvSpPr>
                <a:spLocks noChangeShapeType="1"/>
              </p:cNvSpPr>
              <p:nvPr/>
            </p:nvSpPr>
            <p:spPr bwMode="auto">
              <a:xfrm flipV="1">
                <a:off x="2282" y="74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55" name="Line 2139"/>
              <p:cNvSpPr>
                <a:spLocks noChangeShapeType="1"/>
              </p:cNvSpPr>
              <p:nvPr/>
            </p:nvSpPr>
            <p:spPr bwMode="auto">
              <a:xfrm flipV="1">
                <a:off x="2282" y="73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56" name="Line 2140"/>
              <p:cNvSpPr>
                <a:spLocks noChangeShapeType="1"/>
              </p:cNvSpPr>
              <p:nvPr/>
            </p:nvSpPr>
            <p:spPr bwMode="auto">
              <a:xfrm flipV="1">
                <a:off x="2282" y="712"/>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57" name="Line 2141"/>
              <p:cNvSpPr>
                <a:spLocks noChangeShapeType="1"/>
              </p:cNvSpPr>
              <p:nvPr/>
            </p:nvSpPr>
            <p:spPr bwMode="auto">
              <a:xfrm flipV="1">
                <a:off x="2282" y="69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58" name="Line 2142"/>
              <p:cNvSpPr>
                <a:spLocks noChangeShapeType="1"/>
              </p:cNvSpPr>
              <p:nvPr/>
            </p:nvSpPr>
            <p:spPr bwMode="auto">
              <a:xfrm flipV="1">
                <a:off x="2282" y="677"/>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59" name="Line 2143"/>
              <p:cNvSpPr>
                <a:spLocks noChangeShapeType="1"/>
              </p:cNvSpPr>
              <p:nvPr/>
            </p:nvSpPr>
            <p:spPr bwMode="auto">
              <a:xfrm flipV="1">
                <a:off x="2282" y="66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60" name="Line 2144"/>
              <p:cNvSpPr>
                <a:spLocks noChangeShapeType="1"/>
              </p:cNvSpPr>
              <p:nvPr/>
            </p:nvSpPr>
            <p:spPr bwMode="auto">
              <a:xfrm flipV="1">
                <a:off x="2282" y="642"/>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61" name="Line 2145"/>
              <p:cNvSpPr>
                <a:spLocks noChangeShapeType="1"/>
              </p:cNvSpPr>
              <p:nvPr/>
            </p:nvSpPr>
            <p:spPr bwMode="auto">
              <a:xfrm flipV="1">
                <a:off x="2282" y="628"/>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62" name="Line 2146"/>
              <p:cNvSpPr>
                <a:spLocks noChangeShapeType="1"/>
              </p:cNvSpPr>
              <p:nvPr/>
            </p:nvSpPr>
            <p:spPr bwMode="auto">
              <a:xfrm flipV="1">
                <a:off x="2282" y="60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63" name="Line 2147"/>
              <p:cNvSpPr>
                <a:spLocks noChangeShapeType="1"/>
              </p:cNvSpPr>
              <p:nvPr/>
            </p:nvSpPr>
            <p:spPr bwMode="auto">
              <a:xfrm flipV="1">
                <a:off x="2282" y="593"/>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64" name="Line 2148"/>
              <p:cNvSpPr>
                <a:spLocks noChangeShapeType="1"/>
              </p:cNvSpPr>
              <p:nvPr/>
            </p:nvSpPr>
            <p:spPr bwMode="auto">
              <a:xfrm flipV="1">
                <a:off x="2282" y="571"/>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65" name="Line 2149"/>
              <p:cNvSpPr>
                <a:spLocks noChangeShapeType="1"/>
              </p:cNvSpPr>
              <p:nvPr/>
            </p:nvSpPr>
            <p:spPr bwMode="auto">
              <a:xfrm flipV="1">
                <a:off x="2282" y="558"/>
                <a:ext cx="0" cy="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66" name="Line 2150"/>
              <p:cNvSpPr>
                <a:spLocks noChangeShapeType="1"/>
              </p:cNvSpPr>
              <p:nvPr/>
            </p:nvSpPr>
            <p:spPr bwMode="auto">
              <a:xfrm flipV="1">
                <a:off x="2282" y="536"/>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67" name="Line 2151"/>
              <p:cNvSpPr>
                <a:spLocks noChangeShapeType="1"/>
              </p:cNvSpPr>
              <p:nvPr/>
            </p:nvSpPr>
            <p:spPr bwMode="auto">
              <a:xfrm flipV="1">
                <a:off x="2282" y="52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68" name="Line 2152"/>
              <p:cNvSpPr>
                <a:spLocks noChangeShapeType="1"/>
              </p:cNvSpPr>
              <p:nvPr/>
            </p:nvSpPr>
            <p:spPr bwMode="auto">
              <a:xfrm flipV="1">
                <a:off x="2282" y="50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69" name="Line 2153"/>
              <p:cNvSpPr>
                <a:spLocks noChangeShapeType="1"/>
              </p:cNvSpPr>
              <p:nvPr/>
            </p:nvSpPr>
            <p:spPr bwMode="auto">
              <a:xfrm flipV="1">
                <a:off x="2282" y="487"/>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70" name="Line 2154"/>
              <p:cNvSpPr>
                <a:spLocks noChangeShapeType="1"/>
              </p:cNvSpPr>
              <p:nvPr/>
            </p:nvSpPr>
            <p:spPr bwMode="auto">
              <a:xfrm flipV="1">
                <a:off x="2282" y="465"/>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71" name="Line 2155"/>
              <p:cNvSpPr>
                <a:spLocks noChangeShapeType="1"/>
              </p:cNvSpPr>
              <p:nvPr/>
            </p:nvSpPr>
            <p:spPr bwMode="auto">
              <a:xfrm flipV="1">
                <a:off x="2282" y="452"/>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72" name="Line 2156"/>
              <p:cNvSpPr>
                <a:spLocks noChangeShapeType="1"/>
              </p:cNvSpPr>
              <p:nvPr/>
            </p:nvSpPr>
            <p:spPr bwMode="auto">
              <a:xfrm flipV="1">
                <a:off x="2282" y="430"/>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73" name="Line 2157"/>
              <p:cNvSpPr>
                <a:spLocks noChangeShapeType="1"/>
              </p:cNvSpPr>
              <p:nvPr/>
            </p:nvSpPr>
            <p:spPr bwMode="auto">
              <a:xfrm flipV="1">
                <a:off x="2282" y="41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74" name="Line 2158"/>
              <p:cNvSpPr>
                <a:spLocks noChangeShapeType="1"/>
              </p:cNvSpPr>
              <p:nvPr/>
            </p:nvSpPr>
            <p:spPr bwMode="auto">
              <a:xfrm flipV="1">
                <a:off x="2282" y="39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75" name="Line 2159"/>
              <p:cNvSpPr>
                <a:spLocks noChangeShapeType="1"/>
              </p:cNvSpPr>
              <p:nvPr/>
            </p:nvSpPr>
            <p:spPr bwMode="auto">
              <a:xfrm flipV="1">
                <a:off x="2282" y="381"/>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76" name="Line 2160"/>
              <p:cNvSpPr>
                <a:spLocks noChangeShapeType="1"/>
              </p:cNvSpPr>
              <p:nvPr/>
            </p:nvSpPr>
            <p:spPr bwMode="auto">
              <a:xfrm flipV="1">
                <a:off x="2282" y="359"/>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77" name="Line 2161"/>
              <p:cNvSpPr>
                <a:spLocks noChangeShapeType="1"/>
              </p:cNvSpPr>
              <p:nvPr/>
            </p:nvSpPr>
            <p:spPr bwMode="auto">
              <a:xfrm flipV="1">
                <a:off x="2282" y="346"/>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78" name="Line 2162"/>
              <p:cNvSpPr>
                <a:spLocks noChangeShapeType="1"/>
              </p:cNvSpPr>
              <p:nvPr/>
            </p:nvSpPr>
            <p:spPr bwMode="auto">
              <a:xfrm flipV="1">
                <a:off x="2282" y="324"/>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79" name="Line 2163"/>
              <p:cNvSpPr>
                <a:spLocks noChangeShapeType="1"/>
              </p:cNvSpPr>
              <p:nvPr/>
            </p:nvSpPr>
            <p:spPr bwMode="auto">
              <a:xfrm flipV="1">
                <a:off x="2282" y="31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80" name="Line 2164"/>
              <p:cNvSpPr>
                <a:spLocks noChangeShapeType="1"/>
              </p:cNvSpPr>
              <p:nvPr/>
            </p:nvSpPr>
            <p:spPr bwMode="auto">
              <a:xfrm flipV="1">
                <a:off x="2282" y="28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81" name="Line 2165"/>
              <p:cNvSpPr>
                <a:spLocks noChangeShapeType="1"/>
              </p:cNvSpPr>
              <p:nvPr/>
            </p:nvSpPr>
            <p:spPr bwMode="auto">
              <a:xfrm flipV="1">
                <a:off x="2282" y="275"/>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82" name="Line 2166"/>
              <p:cNvSpPr>
                <a:spLocks noChangeShapeType="1"/>
              </p:cNvSpPr>
              <p:nvPr/>
            </p:nvSpPr>
            <p:spPr bwMode="auto">
              <a:xfrm flipV="1">
                <a:off x="2282" y="253"/>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83" name="Line 2167"/>
              <p:cNvSpPr>
                <a:spLocks noChangeShapeType="1"/>
              </p:cNvSpPr>
              <p:nvPr/>
            </p:nvSpPr>
            <p:spPr bwMode="auto">
              <a:xfrm flipV="1">
                <a:off x="2282" y="240"/>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84" name="Line 2168"/>
              <p:cNvSpPr>
                <a:spLocks noChangeShapeType="1"/>
              </p:cNvSpPr>
              <p:nvPr/>
            </p:nvSpPr>
            <p:spPr bwMode="auto">
              <a:xfrm flipV="1">
                <a:off x="2282" y="218"/>
                <a:ext cx="0" cy="11"/>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85" name="Line 2169"/>
              <p:cNvSpPr>
                <a:spLocks noChangeShapeType="1"/>
              </p:cNvSpPr>
              <p:nvPr/>
            </p:nvSpPr>
            <p:spPr bwMode="auto">
              <a:xfrm flipV="1">
                <a:off x="2282" y="204"/>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86" name="Line 2170"/>
              <p:cNvSpPr>
                <a:spLocks noChangeShapeType="1"/>
              </p:cNvSpPr>
              <p:nvPr/>
            </p:nvSpPr>
            <p:spPr bwMode="auto">
              <a:xfrm flipV="1">
                <a:off x="2282" y="183"/>
                <a:ext cx="0" cy="10"/>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87" name="Line 2171"/>
              <p:cNvSpPr>
                <a:spLocks noChangeShapeType="1"/>
              </p:cNvSpPr>
              <p:nvPr/>
            </p:nvSpPr>
            <p:spPr bwMode="auto">
              <a:xfrm flipV="1">
                <a:off x="2282" y="169"/>
                <a:ext cx="0" cy="2"/>
              </a:xfrm>
              <a:prstGeom prst="line">
                <a:avLst/>
              </a:prstGeom>
              <a:noFill/>
              <a:ln w="7938">
                <a:solidFill>
                  <a:srgbClr val="000000"/>
                </a:solidFill>
                <a:prstDash val="sysDash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89" name="Line 2173"/>
              <p:cNvSpPr>
                <a:spLocks noChangeShapeType="1"/>
              </p:cNvSpPr>
              <p:nvPr/>
            </p:nvSpPr>
            <p:spPr bwMode="auto">
              <a:xfrm>
                <a:off x="2485" y="2206"/>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90" name="Line 2174"/>
              <p:cNvSpPr>
                <a:spLocks noChangeShapeType="1"/>
              </p:cNvSpPr>
              <p:nvPr/>
            </p:nvSpPr>
            <p:spPr bwMode="auto">
              <a:xfrm flipV="1">
                <a:off x="2485" y="131"/>
                <a:ext cx="0" cy="38"/>
              </a:xfrm>
              <a:prstGeom prst="line">
                <a:avLst/>
              </a:prstGeom>
              <a:noFill/>
              <a:ln w="190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91" name="Rectangle 2175"/>
              <p:cNvSpPr>
                <a:spLocks noChangeArrowheads="1"/>
              </p:cNvSpPr>
              <p:nvPr/>
            </p:nvSpPr>
            <p:spPr bwMode="auto">
              <a:xfrm>
                <a:off x="2405" y="2253"/>
                <a:ext cx="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a:ln>
                      <a:noFill/>
                    </a:ln>
                    <a:solidFill>
                      <a:srgbClr val="000000"/>
                    </a:solidFill>
                    <a:effectLst/>
                    <a:latin typeface="Arial" panose="020B0604020202020204" pitchFamily="34" charset="0"/>
                  </a:rPr>
                  <a:t>1.0</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
            <p:nvSpPr>
              <p:cNvPr id="2192" name="Rectangle 2176"/>
              <p:cNvSpPr>
                <a:spLocks noChangeArrowheads="1"/>
              </p:cNvSpPr>
              <p:nvPr/>
            </p:nvSpPr>
            <p:spPr bwMode="auto">
              <a:xfrm>
                <a:off x="657" y="2381"/>
                <a:ext cx="1559"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0" i="0" u="none" strike="noStrike" cap="none" normalizeH="0" baseline="0" dirty="0">
                    <a:ln>
                      <a:noFill/>
                    </a:ln>
                    <a:solidFill>
                      <a:srgbClr val="000000"/>
                    </a:solidFill>
                    <a:effectLst/>
                    <a:latin typeface="Arial" panose="020B0604020202020204" pitchFamily="34" charset="0"/>
                  </a:rPr>
                  <a:t>Frequency q of allele A2</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
            <p:nvSpPr>
              <p:cNvPr id="2193" name="Freeform 2177"/>
              <p:cNvSpPr>
                <a:spLocks/>
              </p:cNvSpPr>
              <p:nvPr/>
            </p:nvSpPr>
            <p:spPr bwMode="auto">
              <a:xfrm>
                <a:off x="449" y="169"/>
                <a:ext cx="1996" cy="2037"/>
              </a:xfrm>
              <a:custGeom>
                <a:avLst/>
                <a:gdLst>
                  <a:gd name="T0" fmla="*/ 60 w 5986"/>
                  <a:gd name="T1" fmla="*/ 123 h 6110"/>
                  <a:gd name="T2" fmla="*/ 182 w 5986"/>
                  <a:gd name="T3" fmla="*/ 361 h 6110"/>
                  <a:gd name="T4" fmla="*/ 304 w 5986"/>
                  <a:gd name="T5" fmla="*/ 597 h 6110"/>
                  <a:gd name="T6" fmla="*/ 427 w 5986"/>
                  <a:gd name="T7" fmla="*/ 827 h 6110"/>
                  <a:gd name="T8" fmla="*/ 549 w 5986"/>
                  <a:gd name="T9" fmla="*/ 1051 h 6110"/>
                  <a:gd name="T10" fmla="*/ 671 w 5986"/>
                  <a:gd name="T11" fmla="*/ 1271 h 6110"/>
                  <a:gd name="T12" fmla="*/ 793 w 5986"/>
                  <a:gd name="T13" fmla="*/ 1486 h 6110"/>
                  <a:gd name="T14" fmla="*/ 916 w 5986"/>
                  <a:gd name="T15" fmla="*/ 1697 h 6110"/>
                  <a:gd name="T16" fmla="*/ 1038 w 5986"/>
                  <a:gd name="T17" fmla="*/ 1903 h 6110"/>
                  <a:gd name="T18" fmla="*/ 1160 w 5986"/>
                  <a:gd name="T19" fmla="*/ 2102 h 6110"/>
                  <a:gd name="T20" fmla="*/ 1283 w 5986"/>
                  <a:gd name="T21" fmla="*/ 2298 h 6110"/>
                  <a:gd name="T22" fmla="*/ 1405 w 5986"/>
                  <a:gd name="T23" fmla="*/ 2489 h 6110"/>
                  <a:gd name="T24" fmla="*/ 1527 w 5986"/>
                  <a:gd name="T25" fmla="*/ 2674 h 6110"/>
                  <a:gd name="T26" fmla="*/ 1648 w 5986"/>
                  <a:gd name="T27" fmla="*/ 2856 h 6110"/>
                  <a:gd name="T28" fmla="*/ 1770 w 5986"/>
                  <a:gd name="T29" fmla="*/ 3032 h 6110"/>
                  <a:gd name="T30" fmla="*/ 1893 w 5986"/>
                  <a:gd name="T31" fmla="*/ 3202 h 6110"/>
                  <a:gd name="T32" fmla="*/ 2015 w 5986"/>
                  <a:gd name="T33" fmla="*/ 3369 h 6110"/>
                  <a:gd name="T34" fmla="*/ 2137 w 5986"/>
                  <a:gd name="T35" fmla="*/ 3530 h 6110"/>
                  <a:gd name="T36" fmla="*/ 2259 w 5986"/>
                  <a:gd name="T37" fmla="*/ 3687 h 6110"/>
                  <a:gd name="T38" fmla="*/ 2382 w 5986"/>
                  <a:gd name="T39" fmla="*/ 3838 h 6110"/>
                  <a:gd name="T40" fmla="*/ 2504 w 5986"/>
                  <a:gd name="T41" fmla="*/ 3984 h 6110"/>
                  <a:gd name="T42" fmla="*/ 2626 w 5986"/>
                  <a:gd name="T43" fmla="*/ 4127 h 6110"/>
                  <a:gd name="T44" fmla="*/ 2748 w 5986"/>
                  <a:gd name="T45" fmla="*/ 4263 h 6110"/>
                  <a:gd name="T46" fmla="*/ 2871 w 5986"/>
                  <a:gd name="T47" fmla="*/ 4396 h 6110"/>
                  <a:gd name="T48" fmla="*/ 2993 w 5986"/>
                  <a:gd name="T49" fmla="*/ 4522 h 6110"/>
                  <a:gd name="T50" fmla="*/ 3114 w 5986"/>
                  <a:gd name="T51" fmla="*/ 4645 h 6110"/>
                  <a:gd name="T52" fmla="*/ 3236 w 5986"/>
                  <a:gd name="T53" fmla="*/ 4761 h 6110"/>
                  <a:gd name="T54" fmla="*/ 3358 w 5986"/>
                  <a:gd name="T55" fmla="*/ 4874 h 6110"/>
                  <a:gd name="T56" fmla="*/ 3481 w 5986"/>
                  <a:gd name="T57" fmla="*/ 4982 h 6110"/>
                  <a:gd name="T58" fmla="*/ 3603 w 5986"/>
                  <a:gd name="T59" fmla="*/ 5085 h 6110"/>
                  <a:gd name="T60" fmla="*/ 3725 w 5986"/>
                  <a:gd name="T61" fmla="*/ 5182 h 6110"/>
                  <a:gd name="T62" fmla="*/ 3848 w 5986"/>
                  <a:gd name="T63" fmla="*/ 5276 h 6110"/>
                  <a:gd name="T64" fmla="*/ 3970 w 5986"/>
                  <a:gd name="T65" fmla="*/ 5364 h 6110"/>
                  <a:gd name="T66" fmla="*/ 4092 w 5986"/>
                  <a:gd name="T67" fmla="*/ 5446 h 6110"/>
                  <a:gd name="T68" fmla="*/ 4214 w 5986"/>
                  <a:gd name="T69" fmla="*/ 5525 h 6110"/>
                  <a:gd name="T70" fmla="*/ 4337 w 5986"/>
                  <a:gd name="T71" fmla="*/ 5598 h 6110"/>
                  <a:gd name="T72" fmla="*/ 4459 w 5986"/>
                  <a:gd name="T73" fmla="*/ 5667 h 6110"/>
                  <a:gd name="T74" fmla="*/ 4581 w 5986"/>
                  <a:gd name="T75" fmla="*/ 5729 h 6110"/>
                  <a:gd name="T76" fmla="*/ 4702 w 5986"/>
                  <a:gd name="T77" fmla="*/ 5789 h 6110"/>
                  <a:gd name="T78" fmla="*/ 4824 w 5986"/>
                  <a:gd name="T79" fmla="*/ 5843 h 6110"/>
                  <a:gd name="T80" fmla="*/ 4947 w 5986"/>
                  <a:gd name="T81" fmla="*/ 5890 h 6110"/>
                  <a:gd name="T82" fmla="*/ 5069 w 5986"/>
                  <a:gd name="T83" fmla="*/ 5935 h 6110"/>
                  <a:gd name="T84" fmla="*/ 5191 w 5986"/>
                  <a:gd name="T85" fmla="*/ 5974 h 6110"/>
                  <a:gd name="T86" fmla="*/ 5313 w 5986"/>
                  <a:gd name="T87" fmla="*/ 6008 h 6110"/>
                  <a:gd name="T88" fmla="*/ 5436 w 5986"/>
                  <a:gd name="T89" fmla="*/ 6038 h 6110"/>
                  <a:gd name="T90" fmla="*/ 5558 w 5986"/>
                  <a:gd name="T91" fmla="*/ 6062 h 6110"/>
                  <a:gd name="T92" fmla="*/ 5680 w 5986"/>
                  <a:gd name="T93" fmla="*/ 6081 h 6110"/>
                  <a:gd name="T94" fmla="*/ 5803 w 5986"/>
                  <a:gd name="T95" fmla="*/ 6096 h 6110"/>
                  <a:gd name="T96" fmla="*/ 5925 w 5986"/>
                  <a:gd name="T97" fmla="*/ 6107 h 6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86" h="6110">
                    <a:moveTo>
                      <a:pt x="0" y="0"/>
                    </a:moveTo>
                    <a:lnTo>
                      <a:pt x="60" y="123"/>
                    </a:lnTo>
                    <a:lnTo>
                      <a:pt x="121" y="243"/>
                    </a:lnTo>
                    <a:lnTo>
                      <a:pt x="182" y="361"/>
                    </a:lnTo>
                    <a:lnTo>
                      <a:pt x="243" y="479"/>
                    </a:lnTo>
                    <a:lnTo>
                      <a:pt x="304" y="597"/>
                    </a:lnTo>
                    <a:lnTo>
                      <a:pt x="365" y="712"/>
                    </a:lnTo>
                    <a:lnTo>
                      <a:pt x="427" y="827"/>
                    </a:lnTo>
                    <a:lnTo>
                      <a:pt x="488" y="939"/>
                    </a:lnTo>
                    <a:lnTo>
                      <a:pt x="549" y="1051"/>
                    </a:lnTo>
                    <a:lnTo>
                      <a:pt x="610" y="1163"/>
                    </a:lnTo>
                    <a:lnTo>
                      <a:pt x="671" y="1271"/>
                    </a:lnTo>
                    <a:lnTo>
                      <a:pt x="732" y="1379"/>
                    </a:lnTo>
                    <a:lnTo>
                      <a:pt x="793" y="1486"/>
                    </a:lnTo>
                    <a:lnTo>
                      <a:pt x="855" y="1592"/>
                    </a:lnTo>
                    <a:lnTo>
                      <a:pt x="916" y="1697"/>
                    </a:lnTo>
                    <a:lnTo>
                      <a:pt x="977" y="1800"/>
                    </a:lnTo>
                    <a:lnTo>
                      <a:pt x="1038" y="1903"/>
                    </a:lnTo>
                    <a:lnTo>
                      <a:pt x="1099" y="2002"/>
                    </a:lnTo>
                    <a:lnTo>
                      <a:pt x="1160" y="2102"/>
                    </a:lnTo>
                    <a:lnTo>
                      <a:pt x="1221" y="2201"/>
                    </a:lnTo>
                    <a:lnTo>
                      <a:pt x="1283" y="2298"/>
                    </a:lnTo>
                    <a:lnTo>
                      <a:pt x="1344" y="2393"/>
                    </a:lnTo>
                    <a:lnTo>
                      <a:pt x="1405" y="2489"/>
                    </a:lnTo>
                    <a:lnTo>
                      <a:pt x="1466" y="2581"/>
                    </a:lnTo>
                    <a:lnTo>
                      <a:pt x="1527" y="2674"/>
                    </a:lnTo>
                    <a:lnTo>
                      <a:pt x="1587" y="2765"/>
                    </a:lnTo>
                    <a:lnTo>
                      <a:pt x="1648" y="2856"/>
                    </a:lnTo>
                    <a:lnTo>
                      <a:pt x="1709" y="2944"/>
                    </a:lnTo>
                    <a:lnTo>
                      <a:pt x="1770" y="3032"/>
                    </a:lnTo>
                    <a:lnTo>
                      <a:pt x="1831" y="3117"/>
                    </a:lnTo>
                    <a:lnTo>
                      <a:pt x="1893" y="3202"/>
                    </a:lnTo>
                    <a:lnTo>
                      <a:pt x="1954" y="3286"/>
                    </a:lnTo>
                    <a:lnTo>
                      <a:pt x="2015" y="3369"/>
                    </a:lnTo>
                    <a:lnTo>
                      <a:pt x="2076" y="3450"/>
                    </a:lnTo>
                    <a:lnTo>
                      <a:pt x="2137" y="3530"/>
                    </a:lnTo>
                    <a:lnTo>
                      <a:pt x="2198" y="3609"/>
                    </a:lnTo>
                    <a:lnTo>
                      <a:pt x="2259" y="3687"/>
                    </a:lnTo>
                    <a:lnTo>
                      <a:pt x="2321" y="3763"/>
                    </a:lnTo>
                    <a:lnTo>
                      <a:pt x="2382" y="3838"/>
                    </a:lnTo>
                    <a:lnTo>
                      <a:pt x="2443" y="3912"/>
                    </a:lnTo>
                    <a:lnTo>
                      <a:pt x="2504" y="3984"/>
                    </a:lnTo>
                    <a:lnTo>
                      <a:pt x="2565" y="4055"/>
                    </a:lnTo>
                    <a:lnTo>
                      <a:pt x="2626" y="4127"/>
                    </a:lnTo>
                    <a:lnTo>
                      <a:pt x="2687" y="4196"/>
                    </a:lnTo>
                    <a:lnTo>
                      <a:pt x="2748" y="4263"/>
                    </a:lnTo>
                    <a:lnTo>
                      <a:pt x="2810" y="4330"/>
                    </a:lnTo>
                    <a:lnTo>
                      <a:pt x="2871" y="4396"/>
                    </a:lnTo>
                    <a:lnTo>
                      <a:pt x="2932" y="4460"/>
                    </a:lnTo>
                    <a:lnTo>
                      <a:pt x="2993" y="4522"/>
                    </a:lnTo>
                    <a:lnTo>
                      <a:pt x="3054" y="4583"/>
                    </a:lnTo>
                    <a:lnTo>
                      <a:pt x="3114" y="4645"/>
                    </a:lnTo>
                    <a:lnTo>
                      <a:pt x="3175" y="4704"/>
                    </a:lnTo>
                    <a:lnTo>
                      <a:pt x="3236" y="4761"/>
                    </a:lnTo>
                    <a:lnTo>
                      <a:pt x="3297" y="4819"/>
                    </a:lnTo>
                    <a:lnTo>
                      <a:pt x="3358" y="4874"/>
                    </a:lnTo>
                    <a:lnTo>
                      <a:pt x="3420" y="4928"/>
                    </a:lnTo>
                    <a:lnTo>
                      <a:pt x="3481" y="4982"/>
                    </a:lnTo>
                    <a:lnTo>
                      <a:pt x="3542" y="5034"/>
                    </a:lnTo>
                    <a:lnTo>
                      <a:pt x="3603" y="5085"/>
                    </a:lnTo>
                    <a:lnTo>
                      <a:pt x="3664" y="5134"/>
                    </a:lnTo>
                    <a:lnTo>
                      <a:pt x="3725" y="5182"/>
                    </a:lnTo>
                    <a:lnTo>
                      <a:pt x="3786" y="5229"/>
                    </a:lnTo>
                    <a:lnTo>
                      <a:pt x="3848" y="5276"/>
                    </a:lnTo>
                    <a:lnTo>
                      <a:pt x="3909" y="5319"/>
                    </a:lnTo>
                    <a:lnTo>
                      <a:pt x="3970" y="5364"/>
                    </a:lnTo>
                    <a:lnTo>
                      <a:pt x="4031" y="5406"/>
                    </a:lnTo>
                    <a:lnTo>
                      <a:pt x="4092" y="5446"/>
                    </a:lnTo>
                    <a:lnTo>
                      <a:pt x="4153" y="5486"/>
                    </a:lnTo>
                    <a:lnTo>
                      <a:pt x="4214" y="5525"/>
                    </a:lnTo>
                    <a:lnTo>
                      <a:pt x="4276" y="5562"/>
                    </a:lnTo>
                    <a:lnTo>
                      <a:pt x="4337" y="5598"/>
                    </a:lnTo>
                    <a:lnTo>
                      <a:pt x="4398" y="5632"/>
                    </a:lnTo>
                    <a:lnTo>
                      <a:pt x="4459" y="5667"/>
                    </a:lnTo>
                    <a:lnTo>
                      <a:pt x="4520" y="5698"/>
                    </a:lnTo>
                    <a:lnTo>
                      <a:pt x="4581" y="5729"/>
                    </a:lnTo>
                    <a:lnTo>
                      <a:pt x="4641" y="5759"/>
                    </a:lnTo>
                    <a:lnTo>
                      <a:pt x="4702" y="5789"/>
                    </a:lnTo>
                    <a:lnTo>
                      <a:pt x="4763" y="5816"/>
                    </a:lnTo>
                    <a:lnTo>
                      <a:pt x="4824" y="5843"/>
                    </a:lnTo>
                    <a:lnTo>
                      <a:pt x="4885" y="5867"/>
                    </a:lnTo>
                    <a:lnTo>
                      <a:pt x="4947" y="5890"/>
                    </a:lnTo>
                    <a:lnTo>
                      <a:pt x="5008" y="5914"/>
                    </a:lnTo>
                    <a:lnTo>
                      <a:pt x="5069" y="5935"/>
                    </a:lnTo>
                    <a:lnTo>
                      <a:pt x="5130" y="5955"/>
                    </a:lnTo>
                    <a:lnTo>
                      <a:pt x="5191" y="5974"/>
                    </a:lnTo>
                    <a:lnTo>
                      <a:pt x="5252" y="5992"/>
                    </a:lnTo>
                    <a:lnTo>
                      <a:pt x="5313" y="6008"/>
                    </a:lnTo>
                    <a:lnTo>
                      <a:pt x="5375" y="6023"/>
                    </a:lnTo>
                    <a:lnTo>
                      <a:pt x="5436" y="6038"/>
                    </a:lnTo>
                    <a:lnTo>
                      <a:pt x="5497" y="6050"/>
                    </a:lnTo>
                    <a:lnTo>
                      <a:pt x="5558" y="6062"/>
                    </a:lnTo>
                    <a:lnTo>
                      <a:pt x="5619" y="6072"/>
                    </a:lnTo>
                    <a:lnTo>
                      <a:pt x="5680" y="6081"/>
                    </a:lnTo>
                    <a:lnTo>
                      <a:pt x="5741" y="6090"/>
                    </a:lnTo>
                    <a:lnTo>
                      <a:pt x="5803" y="6096"/>
                    </a:lnTo>
                    <a:lnTo>
                      <a:pt x="5864" y="6102"/>
                    </a:lnTo>
                    <a:lnTo>
                      <a:pt x="5925" y="6107"/>
                    </a:lnTo>
                    <a:lnTo>
                      <a:pt x="5986" y="6110"/>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94" name="Freeform 2178"/>
              <p:cNvSpPr>
                <a:spLocks/>
              </p:cNvSpPr>
              <p:nvPr/>
            </p:nvSpPr>
            <p:spPr bwMode="auto">
              <a:xfrm>
                <a:off x="2445" y="2206"/>
                <a:ext cx="40" cy="0"/>
              </a:xfrm>
              <a:custGeom>
                <a:avLst/>
                <a:gdLst>
                  <a:gd name="T0" fmla="*/ 0 w 122"/>
                  <a:gd name="T1" fmla="*/ 0 h 1"/>
                  <a:gd name="T2" fmla="*/ 61 w 122"/>
                  <a:gd name="T3" fmla="*/ 1 h 1"/>
                  <a:gd name="T4" fmla="*/ 122 w 122"/>
                  <a:gd name="T5" fmla="*/ 1 h 1"/>
                </a:gdLst>
                <a:ahLst/>
                <a:cxnLst>
                  <a:cxn ang="0">
                    <a:pos x="T0" y="T1"/>
                  </a:cxn>
                  <a:cxn ang="0">
                    <a:pos x="T2" y="T3"/>
                  </a:cxn>
                  <a:cxn ang="0">
                    <a:pos x="T4" y="T5"/>
                  </a:cxn>
                </a:cxnLst>
                <a:rect l="0" t="0" r="r" b="b"/>
                <a:pathLst>
                  <a:path w="122" h="1">
                    <a:moveTo>
                      <a:pt x="0" y="0"/>
                    </a:moveTo>
                    <a:lnTo>
                      <a:pt x="61" y="1"/>
                    </a:lnTo>
                    <a:lnTo>
                      <a:pt x="122" y="1"/>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95" name="Freeform 2179"/>
              <p:cNvSpPr>
                <a:spLocks/>
              </p:cNvSpPr>
              <p:nvPr/>
            </p:nvSpPr>
            <p:spPr bwMode="auto">
              <a:xfrm>
                <a:off x="449" y="1188"/>
                <a:ext cx="1996" cy="1018"/>
              </a:xfrm>
              <a:custGeom>
                <a:avLst/>
                <a:gdLst>
                  <a:gd name="T0" fmla="*/ 60 w 5986"/>
                  <a:gd name="T1" fmla="*/ 2934 h 3055"/>
                  <a:gd name="T2" fmla="*/ 182 w 5986"/>
                  <a:gd name="T3" fmla="*/ 2700 h 3055"/>
                  <a:gd name="T4" fmla="*/ 304 w 5986"/>
                  <a:gd name="T5" fmla="*/ 2475 h 3055"/>
                  <a:gd name="T6" fmla="*/ 427 w 5986"/>
                  <a:gd name="T7" fmla="*/ 2260 h 3055"/>
                  <a:gd name="T8" fmla="*/ 549 w 5986"/>
                  <a:gd name="T9" fmla="*/ 2054 h 3055"/>
                  <a:gd name="T10" fmla="*/ 671 w 5986"/>
                  <a:gd name="T11" fmla="*/ 1859 h 3055"/>
                  <a:gd name="T12" fmla="*/ 793 w 5986"/>
                  <a:gd name="T13" fmla="*/ 1674 h 3055"/>
                  <a:gd name="T14" fmla="*/ 916 w 5986"/>
                  <a:gd name="T15" fmla="*/ 1498 h 3055"/>
                  <a:gd name="T16" fmla="*/ 1038 w 5986"/>
                  <a:gd name="T17" fmla="*/ 1331 h 3055"/>
                  <a:gd name="T18" fmla="*/ 1160 w 5986"/>
                  <a:gd name="T19" fmla="*/ 1175 h 3055"/>
                  <a:gd name="T20" fmla="*/ 1283 w 5986"/>
                  <a:gd name="T21" fmla="*/ 1028 h 3055"/>
                  <a:gd name="T22" fmla="*/ 1405 w 5986"/>
                  <a:gd name="T23" fmla="*/ 890 h 3055"/>
                  <a:gd name="T24" fmla="*/ 1527 w 5986"/>
                  <a:gd name="T25" fmla="*/ 764 h 3055"/>
                  <a:gd name="T26" fmla="*/ 1648 w 5986"/>
                  <a:gd name="T27" fmla="*/ 647 h 3055"/>
                  <a:gd name="T28" fmla="*/ 1770 w 5986"/>
                  <a:gd name="T29" fmla="*/ 540 h 3055"/>
                  <a:gd name="T30" fmla="*/ 1893 w 5986"/>
                  <a:gd name="T31" fmla="*/ 441 h 3055"/>
                  <a:gd name="T32" fmla="*/ 2015 w 5986"/>
                  <a:gd name="T33" fmla="*/ 353 h 3055"/>
                  <a:gd name="T34" fmla="*/ 2137 w 5986"/>
                  <a:gd name="T35" fmla="*/ 276 h 3055"/>
                  <a:gd name="T36" fmla="*/ 2259 w 5986"/>
                  <a:gd name="T37" fmla="*/ 207 h 3055"/>
                  <a:gd name="T38" fmla="*/ 2382 w 5986"/>
                  <a:gd name="T39" fmla="*/ 147 h 3055"/>
                  <a:gd name="T40" fmla="*/ 2504 w 5986"/>
                  <a:gd name="T41" fmla="*/ 100 h 3055"/>
                  <a:gd name="T42" fmla="*/ 2626 w 5986"/>
                  <a:gd name="T43" fmla="*/ 59 h 3055"/>
                  <a:gd name="T44" fmla="*/ 2748 w 5986"/>
                  <a:gd name="T45" fmla="*/ 31 h 3055"/>
                  <a:gd name="T46" fmla="*/ 2871 w 5986"/>
                  <a:gd name="T47" fmla="*/ 12 h 3055"/>
                  <a:gd name="T48" fmla="*/ 2993 w 5986"/>
                  <a:gd name="T49" fmla="*/ 1 h 3055"/>
                  <a:gd name="T50" fmla="*/ 3114 w 5986"/>
                  <a:gd name="T51" fmla="*/ 1 h 3055"/>
                  <a:gd name="T52" fmla="*/ 3236 w 5986"/>
                  <a:gd name="T53" fmla="*/ 12 h 3055"/>
                  <a:gd name="T54" fmla="*/ 3358 w 5986"/>
                  <a:gd name="T55" fmla="*/ 31 h 3055"/>
                  <a:gd name="T56" fmla="*/ 3481 w 5986"/>
                  <a:gd name="T57" fmla="*/ 59 h 3055"/>
                  <a:gd name="T58" fmla="*/ 3603 w 5986"/>
                  <a:gd name="T59" fmla="*/ 100 h 3055"/>
                  <a:gd name="T60" fmla="*/ 3725 w 5986"/>
                  <a:gd name="T61" fmla="*/ 147 h 3055"/>
                  <a:gd name="T62" fmla="*/ 3848 w 5986"/>
                  <a:gd name="T63" fmla="*/ 207 h 3055"/>
                  <a:gd name="T64" fmla="*/ 3970 w 5986"/>
                  <a:gd name="T65" fmla="*/ 276 h 3055"/>
                  <a:gd name="T66" fmla="*/ 4092 w 5986"/>
                  <a:gd name="T67" fmla="*/ 353 h 3055"/>
                  <a:gd name="T68" fmla="*/ 4214 w 5986"/>
                  <a:gd name="T69" fmla="*/ 441 h 3055"/>
                  <a:gd name="T70" fmla="*/ 4337 w 5986"/>
                  <a:gd name="T71" fmla="*/ 540 h 3055"/>
                  <a:gd name="T72" fmla="*/ 4459 w 5986"/>
                  <a:gd name="T73" fmla="*/ 647 h 3055"/>
                  <a:gd name="T74" fmla="*/ 4581 w 5986"/>
                  <a:gd name="T75" fmla="*/ 764 h 3055"/>
                  <a:gd name="T76" fmla="*/ 4702 w 5986"/>
                  <a:gd name="T77" fmla="*/ 890 h 3055"/>
                  <a:gd name="T78" fmla="*/ 4824 w 5986"/>
                  <a:gd name="T79" fmla="*/ 1028 h 3055"/>
                  <a:gd name="T80" fmla="*/ 4947 w 5986"/>
                  <a:gd name="T81" fmla="*/ 1175 h 3055"/>
                  <a:gd name="T82" fmla="*/ 5069 w 5986"/>
                  <a:gd name="T83" fmla="*/ 1331 h 3055"/>
                  <a:gd name="T84" fmla="*/ 5191 w 5986"/>
                  <a:gd name="T85" fmla="*/ 1498 h 3055"/>
                  <a:gd name="T86" fmla="*/ 5313 w 5986"/>
                  <a:gd name="T87" fmla="*/ 1674 h 3055"/>
                  <a:gd name="T88" fmla="*/ 5436 w 5986"/>
                  <a:gd name="T89" fmla="*/ 1859 h 3055"/>
                  <a:gd name="T90" fmla="*/ 5558 w 5986"/>
                  <a:gd name="T91" fmla="*/ 2054 h 3055"/>
                  <a:gd name="T92" fmla="*/ 5680 w 5986"/>
                  <a:gd name="T93" fmla="*/ 2260 h 3055"/>
                  <a:gd name="T94" fmla="*/ 5803 w 5986"/>
                  <a:gd name="T95" fmla="*/ 2475 h 3055"/>
                  <a:gd name="T96" fmla="*/ 5925 w 5986"/>
                  <a:gd name="T97" fmla="*/ 2700 h 3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86" h="3055">
                    <a:moveTo>
                      <a:pt x="0" y="3055"/>
                    </a:moveTo>
                    <a:lnTo>
                      <a:pt x="60" y="2934"/>
                    </a:lnTo>
                    <a:lnTo>
                      <a:pt x="121" y="2817"/>
                    </a:lnTo>
                    <a:lnTo>
                      <a:pt x="182" y="2700"/>
                    </a:lnTo>
                    <a:lnTo>
                      <a:pt x="243" y="2587"/>
                    </a:lnTo>
                    <a:lnTo>
                      <a:pt x="304" y="2475"/>
                    </a:lnTo>
                    <a:lnTo>
                      <a:pt x="365" y="2366"/>
                    </a:lnTo>
                    <a:lnTo>
                      <a:pt x="427" y="2260"/>
                    </a:lnTo>
                    <a:lnTo>
                      <a:pt x="488" y="2156"/>
                    </a:lnTo>
                    <a:lnTo>
                      <a:pt x="549" y="2054"/>
                    </a:lnTo>
                    <a:lnTo>
                      <a:pt x="610" y="1956"/>
                    </a:lnTo>
                    <a:lnTo>
                      <a:pt x="671" y="1859"/>
                    </a:lnTo>
                    <a:lnTo>
                      <a:pt x="732" y="1765"/>
                    </a:lnTo>
                    <a:lnTo>
                      <a:pt x="793" y="1674"/>
                    </a:lnTo>
                    <a:lnTo>
                      <a:pt x="855" y="1584"/>
                    </a:lnTo>
                    <a:lnTo>
                      <a:pt x="916" y="1498"/>
                    </a:lnTo>
                    <a:lnTo>
                      <a:pt x="977" y="1413"/>
                    </a:lnTo>
                    <a:lnTo>
                      <a:pt x="1038" y="1331"/>
                    </a:lnTo>
                    <a:lnTo>
                      <a:pt x="1099" y="1251"/>
                    </a:lnTo>
                    <a:lnTo>
                      <a:pt x="1160" y="1175"/>
                    </a:lnTo>
                    <a:lnTo>
                      <a:pt x="1221" y="1101"/>
                    </a:lnTo>
                    <a:lnTo>
                      <a:pt x="1283" y="1028"/>
                    </a:lnTo>
                    <a:lnTo>
                      <a:pt x="1344" y="959"/>
                    </a:lnTo>
                    <a:lnTo>
                      <a:pt x="1405" y="890"/>
                    </a:lnTo>
                    <a:lnTo>
                      <a:pt x="1466" y="826"/>
                    </a:lnTo>
                    <a:lnTo>
                      <a:pt x="1527" y="764"/>
                    </a:lnTo>
                    <a:lnTo>
                      <a:pt x="1587" y="704"/>
                    </a:lnTo>
                    <a:lnTo>
                      <a:pt x="1648" y="647"/>
                    </a:lnTo>
                    <a:lnTo>
                      <a:pt x="1709" y="592"/>
                    </a:lnTo>
                    <a:lnTo>
                      <a:pt x="1770" y="540"/>
                    </a:lnTo>
                    <a:lnTo>
                      <a:pt x="1831" y="489"/>
                    </a:lnTo>
                    <a:lnTo>
                      <a:pt x="1893" y="441"/>
                    </a:lnTo>
                    <a:lnTo>
                      <a:pt x="1954" y="397"/>
                    </a:lnTo>
                    <a:lnTo>
                      <a:pt x="2015" y="353"/>
                    </a:lnTo>
                    <a:lnTo>
                      <a:pt x="2076" y="313"/>
                    </a:lnTo>
                    <a:lnTo>
                      <a:pt x="2137" y="276"/>
                    </a:lnTo>
                    <a:lnTo>
                      <a:pt x="2198" y="240"/>
                    </a:lnTo>
                    <a:lnTo>
                      <a:pt x="2259" y="207"/>
                    </a:lnTo>
                    <a:lnTo>
                      <a:pt x="2321" y="176"/>
                    </a:lnTo>
                    <a:lnTo>
                      <a:pt x="2382" y="147"/>
                    </a:lnTo>
                    <a:lnTo>
                      <a:pt x="2443" y="122"/>
                    </a:lnTo>
                    <a:lnTo>
                      <a:pt x="2504" y="100"/>
                    </a:lnTo>
                    <a:lnTo>
                      <a:pt x="2565" y="79"/>
                    </a:lnTo>
                    <a:lnTo>
                      <a:pt x="2626" y="59"/>
                    </a:lnTo>
                    <a:lnTo>
                      <a:pt x="2687" y="45"/>
                    </a:lnTo>
                    <a:lnTo>
                      <a:pt x="2748" y="31"/>
                    </a:lnTo>
                    <a:lnTo>
                      <a:pt x="2810" y="19"/>
                    </a:lnTo>
                    <a:lnTo>
                      <a:pt x="2871" y="12"/>
                    </a:lnTo>
                    <a:lnTo>
                      <a:pt x="2932" y="6"/>
                    </a:lnTo>
                    <a:lnTo>
                      <a:pt x="2993" y="1"/>
                    </a:lnTo>
                    <a:lnTo>
                      <a:pt x="3054" y="0"/>
                    </a:lnTo>
                    <a:lnTo>
                      <a:pt x="3114" y="1"/>
                    </a:lnTo>
                    <a:lnTo>
                      <a:pt x="3175" y="6"/>
                    </a:lnTo>
                    <a:lnTo>
                      <a:pt x="3236" y="12"/>
                    </a:lnTo>
                    <a:lnTo>
                      <a:pt x="3297" y="19"/>
                    </a:lnTo>
                    <a:lnTo>
                      <a:pt x="3358" y="31"/>
                    </a:lnTo>
                    <a:lnTo>
                      <a:pt x="3420" y="45"/>
                    </a:lnTo>
                    <a:lnTo>
                      <a:pt x="3481" y="59"/>
                    </a:lnTo>
                    <a:lnTo>
                      <a:pt x="3542" y="79"/>
                    </a:lnTo>
                    <a:lnTo>
                      <a:pt x="3603" y="100"/>
                    </a:lnTo>
                    <a:lnTo>
                      <a:pt x="3664" y="122"/>
                    </a:lnTo>
                    <a:lnTo>
                      <a:pt x="3725" y="147"/>
                    </a:lnTo>
                    <a:lnTo>
                      <a:pt x="3786" y="176"/>
                    </a:lnTo>
                    <a:lnTo>
                      <a:pt x="3848" y="207"/>
                    </a:lnTo>
                    <a:lnTo>
                      <a:pt x="3909" y="240"/>
                    </a:lnTo>
                    <a:lnTo>
                      <a:pt x="3970" y="276"/>
                    </a:lnTo>
                    <a:lnTo>
                      <a:pt x="4031" y="313"/>
                    </a:lnTo>
                    <a:lnTo>
                      <a:pt x="4092" y="353"/>
                    </a:lnTo>
                    <a:lnTo>
                      <a:pt x="4153" y="397"/>
                    </a:lnTo>
                    <a:lnTo>
                      <a:pt x="4214" y="441"/>
                    </a:lnTo>
                    <a:lnTo>
                      <a:pt x="4276" y="489"/>
                    </a:lnTo>
                    <a:lnTo>
                      <a:pt x="4337" y="540"/>
                    </a:lnTo>
                    <a:lnTo>
                      <a:pt x="4398" y="592"/>
                    </a:lnTo>
                    <a:lnTo>
                      <a:pt x="4459" y="647"/>
                    </a:lnTo>
                    <a:lnTo>
                      <a:pt x="4520" y="704"/>
                    </a:lnTo>
                    <a:lnTo>
                      <a:pt x="4581" y="764"/>
                    </a:lnTo>
                    <a:lnTo>
                      <a:pt x="4641" y="826"/>
                    </a:lnTo>
                    <a:lnTo>
                      <a:pt x="4702" y="890"/>
                    </a:lnTo>
                    <a:lnTo>
                      <a:pt x="4763" y="959"/>
                    </a:lnTo>
                    <a:lnTo>
                      <a:pt x="4824" y="1028"/>
                    </a:lnTo>
                    <a:lnTo>
                      <a:pt x="4885" y="1101"/>
                    </a:lnTo>
                    <a:lnTo>
                      <a:pt x="4947" y="1175"/>
                    </a:lnTo>
                    <a:lnTo>
                      <a:pt x="5008" y="1251"/>
                    </a:lnTo>
                    <a:lnTo>
                      <a:pt x="5069" y="1331"/>
                    </a:lnTo>
                    <a:lnTo>
                      <a:pt x="5130" y="1413"/>
                    </a:lnTo>
                    <a:lnTo>
                      <a:pt x="5191" y="1498"/>
                    </a:lnTo>
                    <a:lnTo>
                      <a:pt x="5252" y="1584"/>
                    </a:lnTo>
                    <a:lnTo>
                      <a:pt x="5313" y="1674"/>
                    </a:lnTo>
                    <a:lnTo>
                      <a:pt x="5375" y="1765"/>
                    </a:lnTo>
                    <a:lnTo>
                      <a:pt x="5436" y="1859"/>
                    </a:lnTo>
                    <a:lnTo>
                      <a:pt x="5497" y="1956"/>
                    </a:lnTo>
                    <a:lnTo>
                      <a:pt x="5558" y="2054"/>
                    </a:lnTo>
                    <a:lnTo>
                      <a:pt x="5619" y="2156"/>
                    </a:lnTo>
                    <a:lnTo>
                      <a:pt x="5680" y="2260"/>
                    </a:lnTo>
                    <a:lnTo>
                      <a:pt x="5741" y="2366"/>
                    </a:lnTo>
                    <a:lnTo>
                      <a:pt x="5803" y="2475"/>
                    </a:lnTo>
                    <a:lnTo>
                      <a:pt x="5864" y="2587"/>
                    </a:lnTo>
                    <a:lnTo>
                      <a:pt x="5925" y="2700"/>
                    </a:lnTo>
                    <a:lnTo>
                      <a:pt x="5986" y="2817"/>
                    </a:lnTo>
                  </a:path>
                </a:pathLst>
              </a:custGeom>
              <a:noFill/>
              <a:ln w="25400">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96" name="Freeform 2180"/>
              <p:cNvSpPr>
                <a:spLocks/>
              </p:cNvSpPr>
              <p:nvPr/>
            </p:nvSpPr>
            <p:spPr bwMode="auto">
              <a:xfrm>
                <a:off x="2445" y="2127"/>
                <a:ext cx="40" cy="79"/>
              </a:xfrm>
              <a:custGeom>
                <a:avLst/>
                <a:gdLst>
                  <a:gd name="T0" fmla="*/ 0 w 122"/>
                  <a:gd name="T1" fmla="*/ 0 h 238"/>
                  <a:gd name="T2" fmla="*/ 61 w 122"/>
                  <a:gd name="T3" fmla="*/ 117 h 238"/>
                  <a:gd name="T4" fmla="*/ 122 w 122"/>
                  <a:gd name="T5" fmla="*/ 238 h 238"/>
                </a:gdLst>
                <a:ahLst/>
                <a:cxnLst>
                  <a:cxn ang="0">
                    <a:pos x="T0" y="T1"/>
                  </a:cxn>
                  <a:cxn ang="0">
                    <a:pos x="T2" y="T3"/>
                  </a:cxn>
                  <a:cxn ang="0">
                    <a:pos x="T4" y="T5"/>
                  </a:cxn>
                </a:cxnLst>
                <a:rect l="0" t="0" r="r" b="b"/>
                <a:pathLst>
                  <a:path w="122" h="238">
                    <a:moveTo>
                      <a:pt x="0" y="0"/>
                    </a:moveTo>
                    <a:lnTo>
                      <a:pt x="61" y="117"/>
                    </a:lnTo>
                    <a:lnTo>
                      <a:pt x="122" y="238"/>
                    </a:lnTo>
                  </a:path>
                </a:pathLst>
              </a:custGeom>
              <a:noFill/>
              <a:ln w="25400">
                <a:solidFill>
                  <a:srgbClr val="80008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97" name="Freeform 2181"/>
              <p:cNvSpPr>
                <a:spLocks/>
              </p:cNvSpPr>
              <p:nvPr/>
            </p:nvSpPr>
            <p:spPr bwMode="auto">
              <a:xfrm>
                <a:off x="449" y="250"/>
                <a:ext cx="1996" cy="1956"/>
              </a:xfrm>
              <a:custGeom>
                <a:avLst/>
                <a:gdLst>
                  <a:gd name="T0" fmla="*/ 60 w 5986"/>
                  <a:gd name="T1" fmla="*/ 5868 h 5868"/>
                  <a:gd name="T2" fmla="*/ 182 w 5986"/>
                  <a:gd name="T3" fmla="*/ 5864 h 5868"/>
                  <a:gd name="T4" fmla="*/ 304 w 5986"/>
                  <a:gd name="T5" fmla="*/ 5853 h 5868"/>
                  <a:gd name="T6" fmla="*/ 427 w 5986"/>
                  <a:gd name="T7" fmla="*/ 5838 h 5868"/>
                  <a:gd name="T8" fmla="*/ 549 w 5986"/>
                  <a:gd name="T9" fmla="*/ 5819 h 5868"/>
                  <a:gd name="T10" fmla="*/ 671 w 5986"/>
                  <a:gd name="T11" fmla="*/ 5795 h 5868"/>
                  <a:gd name="T12" fmla="*/ 793 w 5986"/>
                  <a:gd name="T13" fmla="*/ 5765 h 5868"/>
                  <a:gd name="T14" fmla="*/ 916 w 5986"/>
                  <a:gd name="T15" fmla="*/ 5731 h 5868"/>
                  <a:gd name="T16" fmla="*/ 1038 w 5986"/>
                  <a:gd name="T17" fmla="*/ 5692 h 5868"/>
                  <a:gd name="T18" fmla="*/ 1160 w 5986"/>
                  <a:gd name="T19" fmla="*/ 5647 h 5868"/>
                  <a:gd name="T20" fmla="*/ 1283 w 5986"/>
                  <a:gd name="T21" fmla="*/ 5600 h 5868"/>
                  <a:gd name="T22" fmla="*/ 1405 w 5986"/>
                  <a:gd name="T23" fmla="*/ 5546 h 5868"/>
                  <a:gd name="T24" fmla="*/ 1527 w 5986"/>
                  <a:gd name="T25" fmla="*/ 5486 h 5868"/>
                  <a:gd name="T26" fmla="*/ 1648 w 5986"/>
                  <a:gd name="T27" fmla="*/ 5424 h 5868"/>
                  <a:gd name="T28" fmla="*/ 1770 w 5986"/>
                  <a:gd name="T29" fmla="*/ 5355 h 5868"/>
                  <a:gd name="T30" fmla="*/ 1893 w 5986"/>
                  <a:gd name="T31" fmla="*/ 5282 h 5868"/>
                  <a:gd name="T32" fmla="*/ 2015 w 5986"/>
                  <a:gd name="T33" fmla="*/ 5203 h 5868"/>
                  <a:gd name="T34" fmla="*/ 2137 w 5986"/>
                  <a:gd name="T35" fmla="*/ 5121 h 5868"/>
                  <a:gd name="T36" fmla="*/ 2259 w 5986"/>
                  <a:gd name="T37" fmla="*/ 5033 h 5868"/>
                  <a:gd name="T38" fmla="*/ 2382 w 5986"/>
                  <a:gd name="T39" fmla="*/ 4939 h 5868"/>
                  <a:gd name="T40" fmla="*/ 2504 w 5986"/>
                  <a:gd name="T41" fmla="*/ 4842 h 5868"/>
                  <a:gd name="T42" fmla="*/ 2626 w 5986"/>
                  <a:gd name="T43" fmla="*/ 4739 h 5868"/>
                  <a:gd name="T44" fmla="*/ 2748 w 5986"/>
                  <a:gd name="T45" fmla="*/ 4631 h 5868"/>
                  <a:gd name="T46" fmla="*/ 2871 w 5986"/>
                  <a:gd name="T47" fmla="*/ 4518 h 5868"/>
                  <a:gd name="T48" fmla="*/ 2993 w 5986"/>
                  <a:gd name="T49" fmla="*/ 4402 h 5868"/>
                  <a:gd name="T50" fmla="*/ 3114 w 5986"/>
                  <a:gd name="T51" fmla="*/ 4279 h 5868"/>
                  <a:gd name="T52" fmla="*/ 3236 w 5986"/>
                  <a:gd name="T53" fmla="*/ 4153 h 5868"/>
                  <a:gd name="T54" fmla="*/ 3358 w 5986"/>
                  <a:gd name="T55" fmla="*/ 4020 h 5868"/>
                  <a:gd name="T56" fmla="*/ 3481 w 5986"/>
                  <a:gd name="T57" fmla="*/ 3884 h 5868"/>
                  <a:gd name="T58" fmla="*/ 3603 w 5986"/>
                  <a:gd name="T59" fmla="*/ 3741 h 5868"/>
                  <a:gd name="T60" fmla="*/ 3725 w 5986"/>
                  <a:gd name="T61" fmla="*/ 3595 h 5868"/>
                  <a:gd name="T62" fmla="*/ 3848 w 5986"/>
                  <a:gd name="T63" fmla="*/ 3444 h 5868"/>
                  <a:gd name="T64" fmla="*/ 3970 w 5986"/>
                  <a:gd name="T65" fmla="*/ 3287 h 5868"/>
                  <a:gd name="T66" fmla="*/ 4092 w 5986"/>
                  <a:gd name="T67" fmla="*/ 3126 h 5868"/>
                  <a:gd name="T68" fmla="*/ 4214 w 5986"/>
                  <a:gd name="T69" fmla="*/ 2959 h 5868"/>
                  <a:gd name="T70" fmla="*/ 4337 w 5986"/>
                  <a:gd name="T71" fmla="*/ 2789 h 5868"/>
                  <a:gd name="T72" fmla="*/ 4459 w 5986"/>
                  <a:gd name="T73" fmla="*/ 2613 h 5868"/>
                  <a:gd name="T74" fmla="*/ 4581 w 5986"/>
                  <a:gd name="T75" fmla="*/ 2431 h 5868"/>
                  <a:gd name="T76" fmla="*/ 4702 w 5986"/>
                  <a:gd name="T77" fmla="*/ 2246 h 5868"/>
                  <a:gd name="T78" fmla="*/ 4824 w 5986"/>
                  <a:gd name="T79" fmla="*/ 2055 h 5868"/>
                  <a:gd name="T80" fmla="*/ 4947 w 5986"/>
                  <a:gd name="T81" fmla="*/ 1859 h 5868"/>
                  <a:gd name="T82" fmla="*/ 5069 w 5986"/>
                  <a:gd name="T83" fmla="*/ 1660 h 5868"/>
                  <a:gd name="T84" fmla="*/ 5191 w 5986"/>
                  <a:gd name="T85" fmla="*/ 1454 h 5868"/>
                  <a:gd name="T86" fmla="*/ 5313 w 5986"/>
                  <a:gd name="T87" fmla="*/ 1243 h 5868"/>
                  <a:gd name="T88" fmla="*/ 5436 w 5986"/>
                  <a:gd name="T89" fmla="*/ 1028 h 5868"/>
                  <a:gd name="T90" fmla="*/ 5558 w 5986"/>
                  <a:gd name="T91" fmla="*/ 808 h 5868"/>
                  <a:gd name="T92" fmla="*/ 5680 w 5986"/>
                  <a:gd name="T93" fmla="*/ 584 h 5868"/>
                  <a:gd name="T94" fmla="*/ 5803 w 5986"/>
                  <a:gd name="T95" fmla="*/ 354 h 5868"/>
                  <a:gd name="T96" fmla="*/ 5925 w 5986"/>
                  <a:gd name="T97" fmla="*/ 118 h 5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86" h="5868">
                    <a:moveTo>
                      <a:pt x="0" y="5868"/>
                    </a:moveTo>
                    <a:lnTo>
                      <a:pt x="60" y="5868"/>
                    </a:lnTo>
                    <a:lnTo>
                      <a:pt x="121" y="5867"/>
                    </a:lnTo>
                    <a:lnTo>
                      <a:pt x="182" y="5864"/>
                    </a:lnTo>
                    <a:lnTo>
                      <a:pt x="243" y="5859"/>
                    </a:lnTo>
                    <a:lnTo>
                      <a:pt x="304" y="5853"/>
                    </a:lnTo>
                    <a:lnTo>
                      <a:pt x="365" y="5847"/>
                    </a:lnTo>
                    <a:lnTo>
                      <a:pt x="427" y="5838"/>
                    </a:lnTo>
                    <a:lnTo>
                      <a:pt x="488" y="5829"/>
                    </a:lnTo>
                    <a:lnTo>
                      <a:pt x="549" y="5819"/>
                    </a:lnTo>
                    <a:lnTo>
                      <a:pt x="610" y="5807"/>
                    </a:lnTo>
                    <a:lnTo>
                      <a:pt x="671" y="5795"/>
                    </a:lnTo>
                    <a:lnTo>
                      <a:pt x="732" y="5780"/>
                    </a:lnTo>
                    <a:lnTo>
                      <a:pt x="793" y="5765"/>
                    </a:lnTo>
                    <a:lnTo>
                      <a:pt x="855" y="5749"/>
                    </a:lnTo>
                    <a:lnTo>
                      <a:pt x="916" y="5731"/>
                    </a:lnTo>
                    <a:lnTo>
                      <a:pt x="977" y="5712"/>
                    </a:lnTo>
                    <a:lnTo>
                      <a:pt x="1038" y="5692"/>
                    </a:lnTo>
                    <a:lnTo>
                      <a:pt x="1099" y="5671"/>
                    </a:lnTo>
                    <a:lnTo>
                      <a:pt x="1160" y="5647"/>
                    </a:lnTo>
                    <a:lnTo>
                      <a:pt x="1221" y="5624"/>
                    </a:lnTo>
                    <a:lnTo>
                      <a:pt x="1283" y="5600"/>
                    </a:lnTo>
                    <a:lnTo>
                      <a:pt x="1344" y="5573"/>
                    </a:lnTo>
                    <a:lnTo>
                      <a:pt x="1405" y="5546"/>
                    </a:lnTo>
                    <a:lnTo>
                      <a:pt x="1466" y="5516"/>
                    </a:lnTo>
                    <a:lnTo>
                      <a:pt x="1527" y="5486"/>
                    </a:lnTo>
                    <a:lnTo>
                      <a:pt x="1587" y="5455"/>
                    </a:lnTo>
                    <a:lnTo>
                      <a:pt x="1648" y="5424"/>
                    </a:lnTo>
                    <a:lnTo>
                      <a:pt x="1709" y="5389"/>
                    </a:lnTo>
                    <a:lnTo>
                      <a:pt x="1770" y="5355"/>
                    </a:lnTo>
                    <a:lnTo>
                      <a:pt x="1831" y="5319"/>
                    </a:lnTo>
                    <a:lnTo>
                      <a:pt x="1893" y="5282"/>
                    </a:lnTo>
                    <a:lnTo>
                      <a:pt x="1954" y="5243"/>
                    </a:lnTo>
                    <a:lnTo>
                      <a:pt x="2015" y="5203"/>
                    </a:lnTo>
                    <a:lnTo>
                      <a:pt x="2076" y="5163"/>
                    </a:lnTo>
                    <a:lnTo>
                      <a:pt x="2137" y="5121"/>
                    </a:lnTo>
                    <a:lnTo>
                      <a:pt x="2198" y="5076"/>
                    </a:lnTo>
                    <a:lnTo>
                      <a:pt x="2259" y="5033"/>
                    </a:lnTo>
                    <a:lnTo>
                      <a:pt x="2321" y="4986"/>
                    </a:lnTo>
                    <a:lnTo>
                      <a:pt x="2382" y="4939"/>
                    </a:lnTo>
                    <a:lnTo>
                      <a:pt x="2443" y="4891"/>
                    </a:lnTo>
                    <a:lnTo>
                      <a:pt x="2504" y="4842"/>
                    </a:lnTo>
                    <a:lnTo>
                      <a:pt x="2565" y="4791"/>
                    </a:lnTo>
                    <a:lnTo>
                      <a:pt x="2626" y="4739"/>
                    </a:lnTo>
                    <a:lnTo>
                      <a:pt x="2687" y="4685"/>
                    </a:lnTo>
                    <a:lnTo>
                      <a:pt x="2748" y="4631"/>
                    </a:lnTo>
                    <a:lnTo>
                      <a:pt x="2810" y="4576"/>
                    </a:lnTo>
                    <a:lnTo>
                      <a:pt x="2871" y="4518"/>
                    </a:lnTo>
                    <a:lnTo>
                      <a:pt x="2932" y="4461"/>
                    </a:lnTo>
                    <a:lnTo>
                      <a:pt x="2993" y="4402"/>
                    </a:lnTo>
                    <a:lnTo>
                      <a:pt x="3054" y="4340"/>
                    </a:lnTo>
                    <a:lnTo>
                      <a:pt x="3114" y="4279"/>
                    </a:lnTo>
                    <a:lnTo>
                      <a:pt x="3175" y="4217"/>
                    </a:lnTo>
                    <a:lnTo>
                      <a:pt x="3236" y="4153"/>
                    </a:lnTo>
                    <a:lnTo>
                      <a:pt x="3297" y="4087"/>
                    </a:lnTo>
                    <a:lnTo>
                      <a:pt x="3358" y="4020"/>
                    </a:lnTo>
                    <a:lnTo>
                      <a:pt x="3420" y="3953"/>
                    </a:lnTo>
                    <a:lnTo>
                      <a:pt x="3481" y="3884"/>
                    </a:lnTo>
                    <a:lnTo>
                      <a:pt x="3542" y="3812"/>
                    </a:lnTo>
                    <a:lnTo>
                      <a:pt x="3603" y="3741"/>
                    </a:lnTo>
                    <a:lnTo>
                      <a:pt x="3664" y="3669"/>
                    </a:lnTo>
                    <a:lnTo>
                      <a:pt x="3725" y="3595"/>
                    </a:lnTo>
                    <a:lnTo>
                      <a:pt x="3786" y="3520"/>
                    </a:lnTo>
                    <a:lnTo>
                      <a:pt x="3848" y="3444"/>
                    </a:lnTo>
                    <a:lnTo>
                      <a:pt x="3909" y="3366"/>
                    </a:lnTo>
                    <a:lnTo>
                      <a:pt x="3970" y="3287"/>
                    </a:lnTo>
                    <a:lnTo>
                      <a:pt x="4031" y="3207"/>
                    </a:lnTo>
                    <a:lnTo>
                      <a:pt x="4092" y="3126"/>
                    </a:lnTo>
                    <a:lnTo>
                      <a:pt x="4153" y="3043"/>
                    </a:lnTo>
                    <a:lnTo>
                      <a:pt x="4214" y="2959"/>
                    </a:lnTo>
                    <a:lnTo>
                      <a:pt x="4276" y="2874"/>
                    </a:lnTo>
                    <a:lnTo>
                      <a:pt x="4337" y="2789"/>
                    </a:lnTo>
                    <a:lnTo>
                      <a:pt x="4398" y="2701"/>
                    </a:lnTo>
                    <a:lnTo>
                      <a:pt x="4459" y="2613"/>
                    </a:lnTo>
                    <a:lnTo>
                      <a:pt x="4520" y="2522"/>
                    </a:lnTo>
                    <a:lnTo>
                      <a:pt x="4581" y="2431"/>
                    </a:lnTo>
                    <a:lnTo>
                      <a:pt x="4641" y="2338"/>
                    </a:lnTo>
                    <a:lnTo>
                      <a:pt x="4702" y="2246"/>
                    </a:lnTo>
                    <a:lnTo>
                      <a:pt x="4763" y="2150"/>
                    </a:lnTo>
                    <a:lnTo>
                      <a:pt x="4824" y="2055"/>
                    </a:lnTo>
                    <a:lnTo>
                      <a:pt x="4885" y="1958"/>
                    </a:lnTo>
                    <a:lnTo>
                      <a:pt x="4947" y="1859"/>
                    </a:lnTo>
                    <a:lnTo>
                      <a:pt x="5008" y="1759"/>
                    </a:lnTo>
                    <a:lnTo>
                      <a:pt x="5069" y="1660"/>
                    </a:lnTo>
                    <a:lnTo>
                      <a:pt x="5130" y="1557"/>
                    </a:lnTo>
                    <a:lnTo>
                      <a:pt x="5191" y="1454"/>
                    </a:lnTo>
                    <a:lnTo>
                      <a:pt x="5252" y="1349"/>
                    </a:lnTo>
                    <a:lnTo>
                      <a:pt x="5313" y="1243"/>
                    </a:lnTo>
                    <a:lnTo>
                      <a:pt x="5375" y="1136"/>
                    </a:lnTo>
                    <a:lnTo>
                      <a:pt x="5436" y="1028"/>
                    </a:lnTo>
                    <a:lnTo>
                      <a:pt x="5497" y="920"/>
                    </a:lnTo>
                    <a:lnTo>
                      <a:pt x="5558" y="808"/>
                    </a:lnTo>
                    <a:lnTo>
                      <a:pt x="5619" y="696"/>
                    </a:lnTo>
                    <a:lnTo>
                      <a:pt x="5680" y="584"/>
                    </a:lnTo>
                    <a:lnTo>
                      <a:pt x="5741" y="469"/>
                    </a:lnTo>
                    <a:lnTo>
                      <a:pt x="5803" y="354"/>
                    </a:lnTo>
                    <a:lnTo>
                      <a:pt x="5864" y="236"/>
                    </a:lnTo>
                    <a:lnTo>
                      <a:pt x="5925" y="118"/>
                    </a:lnTo>
                    <a:lnTo>
                      <a:pt x="5986" y="0"/>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98" name="Freeform 2182"/>
              <p:cNvSpPr>
                <a:spLocks/>
              </p:cNvSpPr>
              <p:nvPr/>
            </p:nvSpPr>
            <p:spPr bwMode="auto">
              <a:xfrm>
                <a:off x="2445" y="169"/>
                <a:ext cx="40" cy="81"/>
              </a:xfrm>
              <a:custGeom>
                <a:avLst/>
                <a:gdLst>
                  <a:gd name="T0" fmla="*/ 0 w 122"/>
                  <a:gd name="T1" fmla="*/ 243 h 243"/>
                  <a:gd name="T2" fmla="*/ 61 w 122"/>
                  <a:gd name="T3" fmla="*/ 123 h 243"/>
                  <a:gd name="T4" fmla="*/ 122 w 122"/>
                  <a:gd name="T5" fmla="*/ 0 h 243"/>
                </a:gdLst>
                <a:ahLst/>
                <a:cxnLst>
                  <a:cxn ang="0">
                    <a:pos x="T0" y="T1"/>
                  </a:cxn>
                  <a:cxn ang="0">
                    <a:pos x="T2" y="T3"/>
                  </a:cxn>
                  <a:cxn ang="0">
                    <a:pos x="T4" y="T5"/>
                  </a:cxn>
                </a:cxnLst>
                <a:rect l="0" t="0" r="r" b="b"/>
                <a:pathLst>
                  <a:path w="122" h="243">
                    <a:moveTo>
                      <a:pt x="0" y="243"/>
                    </a:moveTo>
                    <a:lnTo>
                      <a:pt x="61" y="123"/>
                    </a:lnTo>
                    <a:lnTo>
                      <a:pt x="122" y="0"/>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99" name="Rectangle 2183"/>
              <p:cNvSpPr>
                <a:spLocks noChangeArrowheads="1"/>
              </p:cNvSpPr>
              <p:nvPr/>
            </p:nvSpPr>
            <p:spPr bwMode="auto">
              <a:xfrm>
                <a:off x="614" y="296"/>
                <a:ext cx="334" cy="1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00" name="Rectangle 2184"/>
              <p:cNvSpPr>
                <a:spLocks noChangeArrowheads="1"/>
              </p:cNvSpPr>
              <p:nvPr/>
            </p:nvSpPr>
            <p:spPr bwMode="auto">
              <a:xfrm>
                <a:off x="640" y="321"/>
                <a:ext cx="37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1" i="0" u="none" strike="noStrike" cap="none" normalizeH="0" baseline="0" dirty="0">
                    <a:ln>
                      <a:noFill/>
                    </a:ln>
                    <a:solidFill>
                      <a:srgbClr val="0000FF"/>
                    </a:solidFill>
                    <a:effectLst/>
                    <a:latin typeface="Arial" panose="020B0604020202020204" pitchFamily="34" charset="0"/>
                  </a:rPr>
                  <a:t>A1A1</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
            <p:nvSpPr>
              <p:cNvPr id="2201" name="Rectangle 2185"/>
              <p:cNvSpPr>
                <a:spLocks noChangeArrowheads="1"/>
              </p:cNvSpPr>
              <p:nvPr/>
            </p:nvSpPr>
            <p:spPr bwMode="auto">
              <a:xfrm>
                <a:off x="1999" y="292"/>
                <a:ext cx="334" cy="18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02" name="Rectangle 2186"/>
              <p:cNvSpPr>
                <a:spLocks noChangeArrowheads="1"/>
              </p:cNvSpPr>
              <p:nvPr/>
            </p:nvSpPr>
            <p:spPr bwMode="auto">
              <a:xfrm>
                <a:off x="1941" y="317"/>
                <a:ext cx="37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1" i="0" u="none" strike="noStrike" cap="none" normalizeH="0" baseline="0" dirty="0">
                    <a:ln>
                      <a:noFill/>
                    </a:ln>
                    <a:solidFill>
                      <a:srgbClr val="FF0000"/>
                    </a:solidFill>
                    <a:effectLst/>
                    <a:latin typeface="Arial" panose="020B0604020202020204" pitchFamily="34" charset="0"/>
                  </a:rPr>
                  <a:t>A2A2</a:t>
                </a:r>
                <a:endParaRPr kumimoji="0" lang="en-GB" altLang="de-DE" b="0" i="0" u="none" strike="noStrike" cap="none" normalizeH="0" baseline="0" dirty="0">
                  <a:ln>
                    <a:noFill/>
                  </a:ln>
                  <a:solidFill>
                    <a:schemeClr val="tx1"/>
                  </a:solidFill>
                  <a:effectLst/>
                  <a:latin typeface="Arial" panose="020B0604020202020204" pitchFamily="34" charset="0"/>
                </a:endParaRPr>
              </a:p>
            </p:txBody>
          </p:sp>
          <p:sp>
            <p:nvSpPr>
              <p:cNvPr id="2203" name="Rectangle 2187"/>
              <p:cNvSpPr>
                <a:spLocks noChangeArrowheads="1"/>
              </p:cNvSpPr>
              <p:nvPr/>
            </p:nvSpPr>
            <p:spPr bwMode="auto">
              <a:xfrm>
                <a:off x="1295" y="992"/>
                <a:ext cx="334" cy="1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04" name="Rectangle 2188"/>
              <p:cNvSpPr>
                <a:spLocks noChangeArrowheads="1"/>
              </p:cNvSpPr>
              <p:nvPr/>
            </p:nvSpPr>
            <p:spPr bwMode="auto">
              <a:xfrm>
                <a:off x="1297" y="1199"/>
                <a:ext cx="37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b="1" i="0" u="none" strike="noStrike" cap="none" normalizeH="0" baseline="0" dirty="0">
                    <a:ln>
                      <a:noFill/>
                    </a:ln>
                    <a:solidFill>
                      <a:srgbClr val="800080"/>
                    </a:solidFill>
                    <a:effectLst/>
                    <a:latin typeface="Arial" panose="020B0604020202020204" pitchFamily="34" charset="0"/>
                  </a:rPr>
                  <a:t>A1A2</a:t>
                </a:r>
                <a:endParaRPr kumimoji="0" lang="en-GB" altLang="de-DE" b="0" i="0" u="none" strike="noStrike" cap="none" normalizeH="0" baseline="0" dirty="0">
                  <a:ln>
                    <a:noFill/>
                  </a:ln>
                  <a:solidFill>
                    <a:schemeClr val="tx1"/>
                  </a:solidFill>
                  <a:effectLst/>
                  <a:latin typeface="Arial" panose="020B0604020202020204" pitchFamily="34" charset="0"/>
                </a:endParaRPr>
              </a:p>
            </p:txBody>
          </p:sp>
        </p:grpSp>
        <p:cxnSp>
          <p:nvCxnSpPr>
            <p:cNvPr id="4206" name="Straight Connector 4205"/>
            <p:cNvCxnSpPr>
              <a:endCxn id="2769" idx="0"/>
            </p:cNvCxnSpPr>
            <p:nvPr/>
          </p:nvCxnSpPr>
          <p:spPr>
            <a:xfrm flipH="1">
              <a:off x="2573628" y="507567"/>
              <a:ext cx="6348" cy="32115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8" name="Straight Connector 4207"/>
            <p:cNvCxnSpPr>
              <a:stCxn id="3688" idx="0"/>
              <a:endCxn id="3687" idx="0"/>
            </p:cNvCxnSpPr>
            <p:nvPr/>
          </p:nvCxnSpPr>
          <p:spPr>
            <a:xfrm flipH="1">
              <a:off x="957552" y="2103004"/>
              <a:ext cx="3232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88" name="TextBox 2187"/>
              <p:cNvSpPr txBox="1"/>
              <p:nvPr/>
            </p:nvSpPr>
            <p:spPr>
              <a:xfrm>
                <a:off x="5640676" y="549312"/>
                <a:ext cx="6443227" cy="477169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The maximum frequency of heterozygotes </a:t>
                </a:r>
                <a:r>
                  <a:rPr lang="en-GB" dirty="0">
                    <a:solidFill>
                      <a:srgbClr val="7030A0"/>
                    </a:solidFill>
                    <a:latin typeface="Arial" panose="020B0604020202020204" pitchFamily="34" charset="0"/>
                    <a:cs typeface="Arial" panose="020B0604020202020204" pitchFamily="34" charset="0"/>
                  </a:rPr>
                  <a:t>(A1A2) </a:t>
                </a:r>
                <a:r>
                  <a:rPr lang="en-GB" dirty="0">
                    <a:latin typeface="Arial" panose="020B0604020202020204" pitchFamily="34" charset="0"/>
                    <a:cs typeface="Arial" panose="020B0604020202020204" pitchFamily="34" charset="0"/>
                  </a:rPr>
                  <a:t>is 50%. If there are only two alleles at this locus, then random mating can not avoid to produce 25%+25%=50% of homozygotes. </a:t>
                </a:r>
                <a:r>
                  <a:rPr lang="en-GB" dirty="0">
                    <a:solidFill>
                      <a:schemeClr val="tx1">
                        <a:lumMod val="50000"/>
                        <a:lumOff val="50000"/>
                      </a:schemeClr>
                    </a:solidFill>
                    <a:latin typeface="Arial" panose="020B0604020202020204" pitchFamily="34" charset="0"/>
                    <a:cs typeface="Arial" panose="020B0604020202020204" pitchFamily="34" charset="0"/>
                  </a:rPr>
                  <a:t>We will later see that </a:t>
                </a:r>
                <a:r>
                  <a:rPr lang="en-GB" u="sng" dirty="0">
                    <a:solidFill>
                      <a:schemeClr val="tx1">
                        <a:lumMod val="50000"/>
                        <a:lumOff val="50000"/>
                      </a:schemeClr>
                    </a:solidFill>
                    <a:latin typeface="Arial" panose="020B0604020202020204" pitchFamily="34" charset="0"/>
                    <a:cs typeface="Arial" panose="020B0604020202020204" pitchFamily="34" charset="0"/>
                  </a:rPr>
                  <a:t>this</a:t>
                </a:r>
                <a:r>
                  <a:rPr lang="en-GB" dirty="0">
                    <a:solidFill>
                      <a:schemeClr val="tx1">
                        <a:lumMod val="50000"/>
                        <a:lumOff val="50000"/>
                      </a:schemeClr>
                    </a:solidFill>
                    <a:latin typeface="Arial" panose="020B0604020202020204" pitchFamily="34" charset="0"/>
                    <a:cs typeface="Arial" panose="020B0604020202020204" pitchFamily="34" charset="0"/>
                  </a:rPr>
                  <a:t> level of homozygosity is inbred-</a:t>
                </a:r>
                <a:r>
                  <a:rPr lang="en-GB" dirty="0">
                    <a:latin typeface="Arial" panose="020B0604020202020204" pitchFamily="34" charset="0"/>
                    <a:cs typeface="Arial" panose="020B0604020202020204" pitchFamily="34" charset="0"/>
                  </a:rPr>
                  <a:t>ir</a:t>
                </a:r>
                <a:r>
                  <a:rPr lang="en-GB" dirty="0">
                    <a:solidFill>
                      <a:schemeClr val="tx1">
                        <a:lumMod val="50000"/>
                        <a:lumOff val="50000"/>
                      </a:schemeClr>
                    </a:solidFill>
                    <a:latin typeface="Arial" panose="020B0604020202020204" pitchFamily="34" charset="0"/>
                    <a:cs typeface="Arial" panose="020B0604020202020204" pitchFamily="34" charset="0"/>
                  </a:rPr>
                  <a:t>relevant.</a:t>
                </a:r>
              </a:p>
              <a:p>
                <a:r>
                  <a:rPr lang="en-GB" dirty="0">
                    <a:latin typeface="Arial" panose="020B0604020202020204" pitchFamily="34" charset="0"/>
                    <a:cs typeface="Arial" panose="020B0604020202020204" pitchFamily="34" charset="0"/>
                  </a:rPr>
                  <a:t>Yet: Heterozygosity &gt;50% is possible if &gt;2 alleles  ;-)</a:t>
                </a:r>
                <a:endParaRPr lang="en-GB" sz="8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With 3 alleles (p=q=r=0</a:t>
                </a:r>
                <a14:m>
                  <m:oMath xmlns:m="http://schemas.openxmlformats.org/officeDocument/2006/math">
                    <m:r>
                      <a:rPr lang="en-GB" b="0" i="1" smtClean="0">
                        <a:latin typeface="Cambria Math" panose="02040503050406030204" pitchFamily="18" charset="0"/>
                        <a:cs typeface="Arial" panose="020B0604020202020204" pitchFamily="34" charset="0"/>
                      </a:rPr>
                      <m:t>.</m:t>
                    </m:r>
                    <m:acc>
                      <m:accPr>
                        <m:chr m:val="̅"/>
                        <m:ctrlPr>
                          <a:rPr lang="en-GB" i="1" smtClean="0">
                            <a:latin typeface="Cambria Math" panose="02040503050406030204" pitchFamily="18" charset="0"/>
                            <a:cs typeface="Arial" panose="020B0604020202020204" pitchFamily="34" charset="0"/>
                          </a:rPr>
                        </m:ctrlPr>
                      </m:accPr>
                      <m:e>
                        <m:r>
                          <a:rPr lang="en-GB" b="0" i="1" smtClean="0">
                            <a:latin typeface="Cambria Math" panose="02040503050406030204" pitchFamily="18" charset="0"/>
                            <a:cs typeface="Arial" panose="020B0604020202020204" pitchFamily="34" charset="0"/>
                          </a:rPr>
                          <m:t>3</m:t>
                        </m:r>
                      </m:e>
                    </m:acc>
                  </m:oMath>
                </a14:m>
                <a:r>
                  <a:rPr lang="en-GB" dirty="0">
                    <a:latin typeface="Arial" panose="020B0604020202020204" pitchFamily="34" charset="0"/>
                    <a:cs typeface="Arial" panose="020B0604020202020204" pitchFamily="34" charset="0"/>
                  </a:rPr>
                  <a:t>), the frequency of the three homozygous types sums up to only ⅓, thus we see a heterozygosity of ⅔ (H=2pq+2pr+2qr). With (for instance) 24 equally frequent alleles, in HWE we expect about 96% of heterozygotes. With N=∞, heterozygosity approaches 100%.</a:t>
                </a:r>
                <a:endParaRPr lang="en-GB" sz="8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If one allele is at p=50% and a number of further alleles occupy the reminder 50% with equal frequencies, then 3 alleles (p=0.5; q=r=0.25) lead to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62.5%</a:t>
                </a:r>
                <a:r>
                  <a:rPr lang="en-GB" dirty="0">
                    <a:latin typeface="Arial" panose="020B0604020202020204" pitchFamily="34" charset="0"/>
                    <a:cs typeface="Arial" panose="020B0604020202020204" pitchFamily="34" charset="0"/>
                  </a:rPr>
                  <a:t> heterozygotes; four alleles (p=0.5; q=r=s 0.1</a:t>
                </a:r>
                <a14:m>
                  <m:oMath xmlns:m="http://schemas.openxmlformats.org/officeDocument/2006/math">
                    <m:acc>
                      <m:accPr>
                        <m:chr m:val="̅"/>
                        <m:ctrlPr>
                          <a:rPr lang="en-GB" i="1" smtClean="0">
                            <a:latin typeface="Cambria Math" panose="02040503050406030204" pitchFamily="18" charset="0"/>
                            <a:cs typeface="Arial" panose="020B0604020202020204" pitchFamily="34" charset="0"/>
                          </a:rPr>
                        </m:ctrlPr>
                      </m:accPr>
                      <m:e>
                        <m:r>
                          <a:rPr lang="en-GB" b="0" i="1" smtClean="0">
                            <a:latin typeface="Cambria Math" panose="02040503050406030204" pitchFamily="18" charset="0"/>
                            <a:cs typeface="Arial" panose="020B0604020202020204" pitchFamily="34" charset="0"/>
                          </a:rPr>
                          <m:t>6</m:t>
                        </m:r>
                      </m:e>
                    </m:acc>
                  </m:oMath>
                </a14:m>
                <a:r>
                  <a:rPr lang="en-GB" dirty="0">
                    <a:latin typeface="Arial" panose="020B0604020202020204" pitchFamily="34" charset="0"/>
                    <a:cs typeface="Arial" panose="020B0604020202020204" pitchFamily="34" charset="0"/>
                  </a:rPr>
                  <a:t>) lead to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66.7%</a:t>
                </a:r>
                <a:r>
                  <a:rPr lang="en-GB" dirty="0">
                    <a:latin typeface="Arial" panose="020B0604020202020204" pitchFamily="34" charset="0"/>
                    <a:cs typeface="Arial" panose="020B0604020202020204" pitchFamily="34" charset="0"/>
                  </a:rPr>
                  <a:t>; 24 alleles in such setting would lead to 73.9%. With N=∞, H = 75%.</a:t>
                </a:r>
                <a:endParaRPr lang="en-GB" b="1" dirty="0">
                  <a:solidFill>
                    <a:srgbClr val="0000FF"/>
                  </a:solidFill>
                  <a:latin typeface="Arial" panose="020B0604020202020204" pitchFamily="34" charset="0"/>
                  <a:cs typeface="Arial" panose="020B0604020202020204" pitchFamily="34" charset="0"/>
                </a:endParaRPr>
              </a:p>
            </p:txBody>
          </p:sp>
        </mc:Choice>
        <mc:Fallback xmlns="">
          <p:sp>
            <p:nvSpPr>
              <p:cNvPr id="2188" name="TextBox 2187"/>
              <p:cNvSpPr txBox="1">
                <a:spLocks noRot="1" noChangeAspect="1" noMove="1" noResize="1" noEditPoints="1" noAdjustHandles="1" noChangeArrowheads="1" noChangeShapeType="1" noTextEdit="1"/>
              </p:cNvSpPr>
              <p:nvPr/>
            </p:nvSpPr>
            <p:spPr>
              <a:xfrm>
                <a:off x="5640676" y="549312"/>
                <a:ext cx="6443227" cy="4771691"/>
              </a:xfrm>
              <a:prstGeom prst="rect">
                <a:avLst/>
              </a:prstGeom>
              <a:blipFill>
                <a:blip r:embed="rId2"/>
                <a:stretch>
                  <a:fillRect/>
                </a:stretch>
              </a:blipFill>
              <a:effectLst>
                <a:outerShdw blurRad="50800" dist="38100" dir="2700000" algn="tl" rotWithShape="0">
                  <a:prstClr val="black">
                    <a:alpha val="40000"/>
                  </a:prstClr>
                </a:outerShdw>
              </a:effectLst>
            </p:spPr>
            <p:txBody>
              <a:bodyPr/>
              <a:lstStyle/>
              <a:p>
                <a:r>
                  <a:rPr lang="en-GB">
                    <a:noFill/>
                  </a:rPr>
                  <a:t> </a:t>
                </a:r>
              </a:p>
            </p:txBody>
          </p:sp>
        </mc:Fallback>
      </mc:AlternateContent>
      <p:grpSp>
        <p:nvGrpSpPr>
          <p:cNvPr id="3081" name="Group 3080"/>
          <p:cNvGrpSpPr/>
          <p:nvPr/>
        </p:nvGrpSpPr>
        <p:grpSpPr>
          <a:xfrm>
            <a:off x="251115" y="4461989"/>
            <a:ext cx="5130800" cy="2140717"/>
            <a:chOff x="251115" y="4461989"/>
            <a:chExt cx="5130800" cy="2140717"/>
          </a:xfrm>
          <a:effectLst>
            <a:outerShdw blurRad="50800" dist="50800" dir="2700000" algn="ctr" rotWithShape="0">
              <a:srgbClr val="0000FF"/>
            </a:outerShdw>
          </a:effectLst>
        </p:grpSpPr>
        <p:pic>
          <p:nvPicPr>
            <p:cNvPr id="2323" name="Picture 2322"/>
            <p:cNvPicPr>
              <a:picLocks noChangeAspect="1"/>
            </p:cNvPicPr>
            <p:nvPr/>
          </p:nvPicPr>
          <p:blipFill>
            <a:blip r:embed="rId3"/>
            <a:stretch>
              <a:fillRect/>
            </a:stretch>
          </p:blipFill>
          <p:spPr>
            <a:xfrm>
              <a:off x="251115" y="4461989"/>
              <a:ext cx="5130800" cy="1488705"/>
            </a:xfrm>
            <a:prstGeom prst="rect">
              <a:avLst/>
            </a:prstGeom>
            <a:solidFill>
              <a:schemeClr val="bg1"/>
            </a:solidFill>
            <a:effectLst>
              <a:outerShdw blurRad="50800" dist="38100" dir="2700000" algn="tl" rotWithShape="0">
                <a:srgbClr val="0000FF">
                  <a:alpha val="87000"/>
                </a:srgbClr>
              </a:outerShdw>
            </a:effectLst>
          </p:spPr>
        </p:pic>
        <p:sp>
          <p:nvSpPr>
            <p:cNvPr id="2928" name="TextBox 2927"/>
            <p:cNvSpPr txBox="1"/>
            <p:nvPr/>
          </p:nvSpPr>
          <p:spPr>
            <a:xfrm>
              <a:off x="251116" y="5956375"/>
              <a:ext cx="5130799" cy="646331"/>
            </a:xfrm>
            <a:prstGeom prst="rect">
              <a:avLst/>
            </a:prstGeom>
            <a:solidFill>
              <a:srgbClr val="FFFFFF"/>
            </a:solidFill>
            <a:effectLst>
              <a:outerShdw blurRad="50800" dist="38100" dir="2700000" algn="tl" rotWithShape="0">
                <a:prstClr val="black">
                  <a:alpha val="40000"/>
                </a:prstClr>
              </a:outerShdw>
            </a:effectLst>
          </p:spPr>
          <p:txBody>
            <a:bodyPr wrap="square" rtlCol="0">
              <a:spAutoFit/>
            </a:bodyPr>
            <a:lstStyle/>
            <a:p>
              <a:pPr lvl="0" algn="r" eaLnBrk="0" fontAlgn="base" hangingPunct="0">
                <a:spcBef>
                  <a:spcPct val="0"/>
                </a:spcBef>
                <a:spcAft>
                  <a:spcPct val="0"/>
                </a:spcAft>
              </a:pPr>
              <a:r>
                <a:rPr lang="en-GB" altLang="de-DE" dirty="0">
                  <a:latin typeface="Arial" panose="020B0604020202020204" pitchFamily="34" charset="0"/>
                  <a:cs typeface="Arial" panose="020B0604020202020204" pitchFamily="34" charset="0"/>
                </a:rPr>
                <a:t>Genetics 1939. 24(4):538-52. </a:t>
              </a:r>
              <a:br>
                <a:rPr lang="en-GB" altLang="de-DE" dirty="0">
                  <a:latin typeface="Arial" panose="020B0604020202020204" pitchFamily="34" charset="0"/>
                  <a:cs typeface="Arial" panose="020B0604020202020204" pitchFamily="34" charset="0"/>
                </a:rPr>
              </a:br>
              <a:r>
                <a:rPr lang="en-GB" altLang="de-DE" dirty="0">
                  <a:latin typeface="Arial" panose="020B0604020202020204" pitchFamily="34" charset="0"/>
                  <a:cs typeface="Arial" panose="020B0604020202020204" pitchFamily="34" charset="0"/>
                </a:rPr>
                <a:t>DOI: 10.1093/genetics/24.4.538</a:t>
              </a:r>
              <a:endParaRPr lang="en-GB" dirty="0">
                <a:latin typeface="Arial" panose="020B0604020202020204" pitchFamily="34" charset="0"/>
                <a:cs typeface="Arial" panose="020B0604020202020204" pitchFamily="34" charset="0"/>
              </a:endParaRPr>
            </a:p>
          </p:txBody>
        </p:sp>
      </p:grpSp>
      <p:sp>
        <p:nvSpPr>
          <p:cNvPr id="3090" name="TextBox 3089"/>
          <p:cNvSpPr txBox="1"/>
          <p:nvPr/>
        </p:nvSpPr>
        <p:spPr>
          <a:xfrm>
            <a:off x="5621358" y="5384092"/>
            <a:ext cx="6462545" cy="1200329"/>
          </a:xfrm>
          <a:prstGeom prst="rect">
            <a:avLst/>
          </a:prstGeom>
          <a:solidFill>
            <a:schemeClr val="bg1"/>
          </a:solidFill>
          <a:effectLst>
            <a:outerShdw blurRad="50800" dist="63500" dir="2700000" algn="tl" rotWithShape="0">
              <a:srgbClr val="0000FF"/>
            </a:outerShdw>
          </a:effectLst>
        </p:spPr>
        <p:txBody>
          <a:bodyPr wrap="square" rtlCol="0">
            <a:spAutoFit/>
          </a:bodyPr>
          <a:lstStyle/>
          <a:p>
            <a:r>
              <a:rPr lang="en-GB" dirty="0">
                <a:latin typeface="Arial" panose="020B0604020202020204" pitchFamily="34" charset="0"/>
                <a:cs typeface="Arial" panose="020B0604020202020204" pitchFamily="34" charset="0"/>
              </a:rPr>
              <a:t>Alleles for self-incompatibility SI, since causing a frequency-dependent type of selection and evolution, occur in high numbers per SI locus. Level of heterozygosity at such loci is in HWE very high.</a:t>
            </a:r>
            <a:endParaRPr lang="en-GB" dirty="0"/>
          </a:p>
        </p:txBody>
      </p:sp>
      <p:sp>
        <p:nvSpPr>
          <p:cNvPr id="2766" name="TextBox 2765"/>
          <p:cNvSpPr txBox="1"/>
          <p:nvPr/>
        </p:nvSpPr>
        <p:spPr>
          <a:xfrm>
            <a:off x="5651791" y="48160"/>
            <a:ext cx="643211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HWE conditions</a:t>
            </a:r>
          </a:p>
        </p:txBody>
      </p:sp>
      <p:sp>
        <p:nvSpPr>
          <p:cNvPr id="2604" name="Textfeld 5"/>
          <p:cNvSpPr txBox="1"/>
          <p:nvPr/>
        </p:nvSpPr>
        <p:spPr>
          <a:xfrm>
            <a:off x="11285621" y="6365558"/>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12</a:t>
            </a:fld>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990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326"/>
          <p:cNvSpPr txBox="1"/>
          <p:nvPr/>
        </p:nvSpPr>
        <p:spPr>
          <a:xfrm>
            <a:off x="72001" y="72000"/>
            <a:ext cx="12003664"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We need </a:t>
            </a:r>
            <a:r>
              <a:rPr lang="en-GB" sz="2400" dirty="0">
                <a:solidFill>
                  <a:srgbClr val="0000FF"/>
                </a:solidFill>
                <a:latin typeface="Arial" panose="020B0604020202020204" pitchFamily="34" charset="0"/>
                <a:cs typeface="Arial" panose="020B0604020202020204" pitchFamily="34" charset="0"/>
              </a:rPr>
              <a:t>terms</a:t>
            </a:r>
            <a:r>
              <a:rPr lang="en-GB" sz="2400" dirty="0">
                <a:latin typeface="Arial" panose="020B0604020202020204" pitchFamily="34" charset="0"/>
                <a:cs typeface="Arial" panose="020B0604020202020204" pitchFamily="34" charset="0"/>
              </a:rPr>
              <a:t> to communicate about Population Genetics.</a:t>
            </a:r>
          </a:p>
        </p:txBody>
      </p:sp>
      <p:sp>
        <p:nvSpPr>
          <p:cNvPr id="14" name="TextBox 13"/>
          <p:cNvSpPr txBox="1"/>
          <p:nvPr/>
        </p:nvSpPr>
        <p:spPr>
          <a:xfrm>
            <a:off x="72000" y="4587244"/>
            <a:ext cx="12003664" cy="208262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de-DE"/>
            </a:defPPr>
            <a:lvl1pPr>
              <a:defRPr>
                <a:latin typeface="Arial" panose="020B0604020202020204" pitchFamily="34" charset="0"/>
                <a:cs typeface="Arial" panose="020B0604020202020204" pitchFamily="34" charset="0"/>
              </a:defRPr>
            </a:lvl1pPr>
          </a:lstStyle>
          <a:p>
            <a:pPr>
              <a:spcAft>
                <a:spcPts val="200"/>
              </a:spcAft>
            </a:pPr>
            <a:r>
              <a:rPr lang="en-GB" dirty="0">
                <a:solidFill>
                  <a:srgbClr val="0000FF"/>
                </a:solidFill>
              </a:rPr>
              <a:t>●  Gamete frequency: </a:t>
            </a:r>
            <a:r>
              <a:rPr lang="en-GB" dirty="0"/>
              <a:t>Frequency of ‘gamete-types’ in a population. E.g. 64% of gametes carry the ‘</a:t>
            </a:r>
            <a:r>
              <a:rPr lang="en-GB" dirty="0" err="1"/>
              <a:t>rf</a:t>
            </a:r>
            <a:r>
              <a:rPr lang="en-GB" dirty="0"/>
              <a:t>’ allele.</a:t>
            </a:r>
          </a:p>
          <a:p>
            <a:pPr>
              <a:spcAft>
                <a:spcPts val="200"/>
              </a:spcAft>
            </a:pPr>
            <a:r>
              <a:rPr lang="en-GB" dirty="0"/>
              <a:t>With one gene just once in genome (not always true) and if gametes are haploid (not always true), </a:t>
            </a:r>
            <a:r>
              <a:rPr lang="en-GB" dirty="0">
                <a:solidFill>
                  <a:srgbClr val="0000FF"/>
                </a:solidFill>
              </a:rPr>
              <a:t>Gamete Frequency </a:t>
            </a:r>
            <a:r>
              <a:rPr lang="en-GB" dirty="0"/>
              <a:t>(64% pollen with ‘</a:t>
            </a:r>
            <a:r>
              <a:rPr lang="en-GB" dirty="0" err="1"/>
              <a:t>rf</a:t>
            </a:r>
            <a:r>
              <a:rPr lang="en-GB" dirty="0"/>
              <a:t>’)  is the same as </a:t>
            </a:r>
            <a:r>
              <a:rPr lang="en-GB" dirty="0">
                <a:solidFill>
                  <a:srgbClr val="0000FF"/>
                </a:solidFill>
              </a:rPr>
              <a:t>●  Allele Frequency </a:t>
            </a:r>
            <a:r>
              <a:rPr lang="en-GB" dirty="0"/>
              <a:t>(64% ‘</a:t>
            </a:r>
            <a:r>
              <a:rPr lang="en-GB" dirty="0" err="1"/>
              <a:t>rf</a:t>
            </a:r>
            <a:r>
              <a:rPr lang="en-GB" dirty="0"/>
              <a:t>’). :-)</a:t>
            </a:r>
          </a:p>
          <a:p>
            <a:pPr>
              <a:spcAft>
                <a:spcPts val="200"/>
              </a:spcAft>
            </a:pPr>
            <a:r>
              <a:rPr lang="en-GB" dirty="0">
                <a:solidFill>
                  <a:srgbClr val="0000FF"/>
                </a:solidFill>
              </a:rPr>
              <a:t>● Random mating</a:t>
            </a:r>
            <a:r>
              <a:rPr lang="en-GB" dirty="0"/>
              <a:t>: Random joining of male and female gametes. </a:t>
            </a:r>
            <a:r>
              <a:rPr lang="en-GB" dirty="0">
                <a:solidFill>
                  <a:srgbClr val="0000FF"/>
                </a:solidFill>
              </a:rPr>
              <a:t>● No Selection</a:t>
            </a:r>
            <a:r>
              <a:rPr lang="en-GB" dirty="0"/>
              <a:t>: All genotypes have same basic probability to be parents. </a:t>
            </a:r>
            <a:r>
              <a:rPr lang="en-GB" dirty="0">
                <a:solidFill>
                  <a:srgbClr val="0000FF"/>
                </a:solidFill>
              </a:rPr>
              <a:t>● No Migration</a:t>
            </a:r>
            <a:r>
              <a:rPr lang="en-GB" dirty="0"/>
              <a:t>: Population is ‘closed’. </a:t>
            </a:r>
            <a:r>
              <a:rPr lang="en-GB" dirty="0">
                <a:solidFill>
                  <a:srgbClr val="0000FF"/>
                </a:solidFill>
              </a:rPr>
              <a:t>● No Drift</a:t>
            </a:r>
            <a:r>
              <a:rPr lang="en-GB" dirty="0"/>
              <a:t>: Number of parents is very large. So very large that (if parents are unselected) the sum of their gametes is fully </a:t>
            </a:r>
            <a:r>
              <a:rPr lang="en-GB" u="sng" dirty="0"/>
              <a:t>representative</a:t>
            </a:r>
            <a:r>
              <a:rPr lang="en-GB" dirty="0"/>
              <a:t> of the former generation (very large means N=∞). </a:t>
            </a:r>
            <a:endParaRPr lang="de-DE" dirty="0">
              <a:solidFill>
                <a:schemeClr val="tx1">
                  <a:lumMod val="50000"/>
                  <a:lumOff val="50000"/>
                </a:schemeClr>
              </a:solidFill>
            </a:endParaRPr>
          </a:p>
        </p:txBody>
      </p:sp>
      <p:sp>
        <p:nvSpPr>
          <p:cNvPr id="11" name="Textfeld 3"/>
          <p:cNvSpPr txBox="1"/>
          <p:nvPr/>
        </p:nvSpPr>
        <p:spPr>
          <a:xfrm>
            <a:off x="4169833" y="1293596"/>
            <a:ext cx="7905831" cy="324191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spcAft>
                <a:spcPts val="400"/>
              </a:spcAft>
            </a:pPr>
            <a:r>
              <a:rPr lang="en-GB" dirty="0">
                <a:latin typeface="Arial" panose="020B0604020202020204" pitchFamily="34" charset="0"/>
                <a:cs typeface="Arial" panose="020B0604020202020204" pitchFamily="34" charset="0"/>
              </a:rPr>
              <a:t>A current generation of a </a:t>
            </a:r>
            <a:r>
              <a:rPr lang="en-GB" dirty="0">
                <a:solidFill>
                  <a:srgbClr val="0000FF"/>
                </a:solidFill>
                <a:latin typeface="Arial" panose="020B0604020202020204" pitchFamily="34" charset="0"/>
                <a:cs typeface="Arial" panose="020B0604020202020204" pitchFamily="34" charset="0"/>
              </a:rPr>
              <a:t>Population</a:t>
            </a:r>
            <a:r>
              <a:rPr lang="en-GB" dirty="0">
                <a:latin typeface="Arial" panose="020B0604020202020204" pitchFamily="34" charset="0"/>
                <a:cs typeface="Arial" panose="020B0604020202020204" pitchFamily="34" charset="0"/>
              </a:rPr>
              <a:t> is a group of individuals that jointly reproduce and ‘make’ the next generation of the population. Typically, cross-breeding is assumed; yet, any type of reproduction may apply (one assumes that at least a small extent of crossing between the individuals happens; even if vegetative propagation or self-fertilization prevails).</a:t>
            </a:r>
          </a:p>
          <a:p>
            <a:pPr>
              <a:spcAft>
                <a:spcPts val="400"/>
              </a:spcAft>
            </a:pPr>
            <a:r>
              <a:rPr lang="en-GB" dirty="0">
                <a:latin typeface="Arial" panose="020B0604020202020204" pitchFamily="34" charset="0"/>
                <a:cs typeface="Arial" panose="020B0604020202020204" pitchFamily="34" charset="0"/>
              </a:rPr>
              <a:t>Typically, each </a:t>
            </a:r>
            <a:r>
              <a:rPr lang="en-GB" dirty="0">
                <a:solidFill>
                  <a:srgbClr val="0000FF"/>
                </a:solidFill>
                <a:latin typeface="Arial" panose="020B0604020202020204" pitchFamily="34" charset="0"/>
                <a:cs typeface="Arial" panose="020B0604020202020204" pitchFamily="34" charset="0"/>
              </a:rPr>
              <a:t>Individual</a:t>
            </a:r>
            <a:r>
              <a:rPr lang="en-GB" dirty="0">
                <a:latin typeface="Arial" panose="020B0604020202020204" pitchFamily="34" charset="0"/>
                <a:cs typeface="Arial" panose="020B0604020202020204" pitchFamily="34" charset="0"/>
              </a:rPr>
              <a:t> in a such diverse population is thought to be (to have) a unique (private) </a:t>
            </a:r>
            <a:r>
              <a:rPr lang="en-GB" dirty="0">
                <a:solidFill>
                  <a:srgbClr val="0000FF"/>
                </a:solidFill>
                <a:latin typeface="Arial" panose="020B0604020202020204" pitchFamily="34" charset="0"/>
                <a:cs typeface="Arial" panose="020B0604020202020204" pitchFamily="34" charset="0"/>
              </a:rPr>
              <a:t>Genotype </a:t>
            </a:r>
            <a:r>
              <a:rPr lang="en-GB" dirty="0">
                <a:latin typeface="Arial" panose="020B0604020202020204" pitchFamily="34" charset="0"/>
                <a:cs typeface="Arial" panose="020B0604020202020204" pitchFamily="34" charset="0"/>
              </a:rPr>
              <a:t>(meant as genome-wide ‘genotype’). Saying ‘genotype’ is then like saying ‘individual’.</a:t>
            </a:r>
          </a:p>
          <a:p>
            <a:pPr>
              <a:spcAft>
                <a:spcPts val="400"/>
              </a:spcAft>
            </a:pPr>
            <a:r>
              <a:rPr lang="en-GB" dirty="0">
                <a:solidFill>
                  <a:srgbClr val="0000FF"/>
                </a:solidFill>
                <a:latin typeface="Arial" panose="020B0604020202020204" pitchFamily="34" charset="0"/>
                <a:cs typeface="Arial" panose="020B0604020202020204" pitchFamily="34" charset="0"/>
              </a:rPr>
              <a:t>● Genotype Frequency</a:t>
            </a:r>
            <a:r>
              <a:rPr lang="en-GB" dirty="0">
                <a:latin typeface="Arial" panose="020B0604020202020204" pitchFamily="34" charset="0"/>
                <a:cs typeface="Arial" panose="020B0604020202020204" pitchFamily="34" charset="0"/>
              </a:rPr>
              <a:t> (</a:t>
            </a:r>
            <a:r>
              <a:rPr lang="en-GB" dirty="0">
                <a:solidFill>
                  <a:schemeClr val="tx1">
                    <a:lumMod val="50000"/>
                    <a:lumOff val="50000"/>
                  </a:schemeClr>
                </a:solidFill>
                <a:latin typeface="Arial" panose="020B0604020202020204" pitchFamily="34" charset="0"/>
                <a:cs typeface="Arial" panose="020B0604020202020204" pitchFamily="34" charset="0"/>
              </a:rPr>
              <a:t>now: one-locus genotype</a:t>
            </a:r>
            <a:r>
              <a:rPr lang="en-GB" dirty="0">
                <a:latin typeface="Arial" panose="020B0604020202020204" pitchFamily="34" charset="0"/>
                <a:cs typeface="Arial" panose="020B0604020202020204" pitchFamily="34" charset="0"/>
              </a:rPr>
              <a:t>) is the frequency (% or on 0-1 scale) of genotypes. Example: Frequency of ‘maintainer’ genotype (‘</a:t>
            </a:r>
            <a:r>
              <a:rPr lang="en-GB" dirty="0" err="1">
                <a:latin typeface="Arial" panose="020B0604020202020204" pitchFamily="34" charset="0"/>
                <a:cs typeface="Arial" panose="020B0604020202020204" pitchFamily="34" charset="0"/>
              </a:rPr>
              <a:t>rf-rf</a:t>
            </a:r>
            <a:r>
              <a:rPr lang="en-GB" dirty="0">
                <a:latin typeface="Arial" panose="020B0604020202020204" pitchFamily="34" charset="0"/>
                <a:cs typeface="Arial" panose="020B0604020202020204" pitchFamily="34" charset="0"/>
              </a:rPr>
              <a:t>’; maintainer: see later).</a:t>
            </a:r>
          </a:p>
        </p:txBody>
      </p:sp>
      <p:sp>
        <p:nvSpPr>
          <p:cNvPr id="10" name="Right Triangle 9"/>
          <p:cNvSpPr>
            <a:spLocks noChangeAspect="1"/>
          </p:cNvSpPr>
          <p:nvPr/>
        </p:nvSpPr>
        <p:spPr>
          <a:xfrm>
            <a:off x="0" y="6623628"/>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feld 5"/>
          <p:cNvSpPr txBox="1"/>
          <p:nvPr/>
        </p:nvSpPr>
        <p:spPr>
          <a:xfrm>
            <a:off x="11285621" y="6365558"/>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13</a:t>
            </a:fld>
            <a:endParaRPr lang="en-US" sz="24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69" y="585808"/>
            <a:ext cx="3949701" cy="3949701"/>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110069" y="585991"/>
            <a:ext cx="4525431"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dirty="0">
                <a:latin typeface="Arial" panose="020B0604020202020204" pitchFamily="34" charset="0"/>
                <a:cs typeface="Arial" panose="020B0604020202020204" pitchFamily="34" charset="0"/>
              </a:rPr>
              <a:t>A </a:t>
            </a:r>
            <a:r>
              <a:rPr lang="de-DE" dirty="0" err="1">
                <a:latin typeface="Arial" panose="020B0604020202020204" pitchFamily="34" charset="0"/>
                <a:cs typeface="Arial" panose="020B0604020202020204" pitchFamily="34" charset="0"/>
              </a:rPr>
              <a:t>sunflower</a:t>
            </a:r>
            <a:r>
              <a:rPr lang="de-DE" dirty="0">
                <a:latin typeface="Arial" panose="020B0604020202020204" pitchFamily="34" charset="0"/>
                <a:cs typeface="Arial" panose="020B0604020202020204" pitchFamily="34" charset="0"/>
              </a:rPr>
              <a:t> (</a:t>
            </a:r>
            <a:r>
              <a:rPr lang="de-DE" i="1" dirty="0">
                <a:latin typeface="Arial" panose="020B0604020202020204" pitchFamily="34" charset="0"/>
                <a:cs typeface="Arial" panose="020B0604020202020204" pitchFamily="34" charset="0"/>
              </a:rPr>
              <a:t>H. </a:t>
            </a:r>
            <a:r>
              <a:rPr lang="de-DE" i="1" dirty="0" err="1">
                <a:latin typeface="Arial" panose="020B0604020202020204" pitchFamily="34" charset="0"/>
                <a:cs typeface="Arial" panose="020B0604020202020204" pitchFamily="34" charset="0"/>
              </a:rPr>
              <a:t>annuus</a:t>
            </a:r>
            <a:r>
              <a:rPr lang="de-DE" dirty="0">
                <a:latin typeface="Arial" panose="020B0604020202020204" pitchFamily="34" charset="0"/>
                <a:cs typeface="Arial" panose="020B0604020202020204" pitchFamily="34" charset="0"/>
              </a:rPr>
              <a:t>, 2n=34) </a:t>
            </a:r>
            <a:r>
              <a:rPr lang="en-GB" dirty="0">
                <a:latin typeface="Arial" panose="020B0604020202020204" pitchFamily="34" charset="0"/>
                <a:cs typeface="Arial" panose="020B0604020202020204" pitchFamily="34" charset="0"/>
              </a:rPr>
              <a:t>population</a:t>
            </a:r>
          </a:p>
        </p:txBody>
      </p:sp>
    </p:spTree>
    <p:extLst>
      <p:ext uri="{BB962C8B-B14F-4D97-AF65-F5344CB8AC3E}">
        <p14:creationId xmlns:p14="http://schemas.microsoft.com/office/powerpoint/2010/main" val="2061771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326"/>
          <p:cNvSpPr txBox="1"/>
          <p:nvPr/>
        </p:nvSpPr>
        <p:spPr>
          <a:xfrm>
            <a:off x="72000" y="72000"/>
            <a:ext cx="12003663"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 deeper appreciation of what this is, a HWE-population</a:t>
            </a:r>
          </a:p>
        </p:txBody>
      </p:sp>
      <p:sp>
        <p:nvSpPr>
          <p:cNvPr id="8" name="Textfeld 5"/>
          <p:cNvSpPr txBox="1">
            <a:spLocks noChangeArrowheads="1"/>
          </p:cNvSpPr>
          <p:nvPr/>
        </p:nvSpPr>
        <p:spPr bwMode="auto">
          <a:xfrm>
            <a:off x="6839242" y="699381"/>
            <a:ext cx="5236421" cy="4247317"/>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None/>
            </a:pPr>
            <a:r>
              <a:rPr lang="en-GB" altLang="en-US" sz="1800" dirty="0"/>
              <a:t>In a HWE population, there are no </a:t>
            </a:r>
            <a:r>
              <a:rPr lang="en-GB" altLang="en-US" sz="1800" dirty="0" err="1"/>
              <a:t>matings</a:t>
            </a:r>
            <a:r>
              <a:rPr lang="en-GB" altLang="en-US" sz="1800" dirty="0"/>
              <a:t> between genetically related (‚co-ancestry‘) individuals. But wait … there must be fill-sib siblings! And then, there must be for instance cousins! Are there no such </a:t>
            </a:r>
            <a:r>
              <a:rPr lang="en-GB" altLang="en-US" sz="1800" dirty="0" err="1"/>
              <a:t>matings</a:t>
            </a:r>
            <a:r>
              <a:rPr lang="en-GB" altLang="en-US" sz="1800" dirty="0"/>
              <a:t>, if mating is really ‚at random‘? </a:t>
            </a:r>
          </a:p>
          <a:p>
            <a:pPr eaLnBrk="1" hangingPunct="1">
              <a:spcBef>
                <a:spcPct val="0"/>
              </a:spcBef>
              <a:buNone/>
            </a:pPr>
            <a:r>
              <a:rPr lang="en-GB" altLang="en-US" sz="1800" dirty="0"/>
              <a:t>The population has N=∞ individuals. Therefore, the probability of any specific type of mating is zero. If, for instance, one plant had N siblings in the current generation, then the probability to mate with any of them was P = N/∞ which is .. zero. </a:t>
            </a:r>
            <a:r>
              <a:rPr lang="en-GB" altLang="en-US" sz="1800" dirty="0">
                <a:sym typeface="Wingdings" panose="05000000000000000000" pitchFamily="2" charset="2"/>
              </a:rPr>
              <a:t></a:t>
            </a:r>
          </a:p>
          <a:p>
            <a:pPr eaLnBrk="1" hangingPunct="1">
              <a:spcBef>
                <a:spcPct val="0"/>
              </a:spcBef>
              <a:buNone/>
            </a:pPr>
            <a:r>
              <a:rPr lang="en-GB" altLang="en-US" sz="1800" dirty="0">
                <a:solidFill>
                  <a:srgbClr val="0000FF"/>
                </a:solidFill>
                <a:sym typeface="Wingdings" panose="05000000000000000000" pitchFamily="2" charset="2"/>
              </a:rPr>
              <a:t>=&gt; All mating is between unrelated individuals. Therefore, all offspring is non-inbred. </a:t>
            </a:r>
          </a:p>
          <a:p>
            <a:pPr eaLnBrk="1" hangingPunct="1">
              <a:spcBef>
                <a:spcPct val="0"/>
              </a:spcBef>
              <a:buNone/>
            </a:pPr>
            <a:r>
              <a:rPr lang="en-GB" altLang="en-US" sz="1800" dirty="0">
                <a:solidFill>
                  <a:srgbClr val="0000FF"/>
                </a:solidFill>
                <a:sym typeface="Wingdings" panose="05000000000000000000" pitchFamily="2" charset="2"/>
              </a:rPr>
              <a:t>Yeah, this is a text-book concept. Theory.</a:t>
            </a:r>
          </a:p>
        </p:txBody>
      </p:sp>
      <p:sp>
        <p:nvSpPr>
          <p:cNvPr id="9" name="Textfeld 5"/>
          <p:cNvSpPr txBox="1">
            <a:spLocks noChangeArrowheads="1"/>
          </p:cNvSpPr>
          <p:nvPr/>
        </p:nvSpPr>
        <p:spPr bwMode="auto">
          <a:xfrm>
            <a:off x="36945" y="5016530"/>
            <a:ext cx="12038718" cy="1754326"/>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None/>
            </a:pPr>
            <a:r>
              <a:rPr lang="en-GB" altLang="en-US" sz="1800" dirty="0">
                <a:sym typeface="Wingdings" panose="05000000000000000000" pitchFamily="2" charset="2"/>
              </a:rPr>
              <a:t>So: Such </a:t>
            </a:r>
            <a:r>
              <a:rPr lang="en-GB" altLang="en-US" sz="1800" dirty="0">
                <a:solidFill>
                  <a:srgbClr val="C00000"/>
                </a:solidFill>
                <a:sym typeface="Wingdings" panose="05000000000000000000" pitchFamily="2" charset="2"/>
              </a:rPr>
              <a:t>HWE</a:t>
            </a:r>
            <a:r>
              <a:rPr lang="en-GB" altLang="en-US" sz="1800" dirty="0">
                <a:sym typeface="Wingdings" panose="05000000000000000000" pitchFamily="2" charset="2"/>
              </a:rPr>
              <a:t> is the </a:t>
            </a:r>
            <a:r>
              <a:rPr lang="en-GB" altLang="en-US" sz="1800" dirty="0">
                <a:solidFill>
                  <a:srgbClr val="C00000"/>
                </a:solidFill>
                <a:sym typeface="Wingdings" panose="05000000000000000000" pitchFamily="2" charset="2"/>
              </a:rPr>
              <a:t>reference</a:t>
            </a:r>
            <a:r>
              <a:rPr lang="en-GB" altLang="en-US" sz="1800" dirty="0">
                <a:sym typeface="Wingdings" panose="05000000000000000000" pitchFamily="2" charset="2"/>
              </a:rPr>
              <a:t> for zero inbreeding. By definition. Of course we can take say 2 individuals from the HWE-population and create a new HWE-population. Then we either define the new, narrow population as </a:t>
            </a:r>
            <a:r>
              <a:rPr lang="en-GB" altLang="en-US" sz="1800" dirty="0">
                <a:solidFill>
                  <a:srgbClr val="C00000"/>
                </a:solidFill>
                <a:sym typeface="Wingdings" panose="05000000000000000000" pitchFamily="2" charset="2"/>
              </a:rPr>
              <a:t>new</a:t>
            </a:r>
            <a:r>
              <a:rPr lang="en-GB" altLang="en-US" sz="1800" dirty="0">
                <a:sym typeface="Wingdings" panose="05000000000000000000" pitchFamily="2" charset="2"/>
              </a:rPr>
              <a:t> </a:t>
            </a:r>
            <a:r>
              <a:rPr lang="en-GB" altLang="en-US" sz="1800" dirty="0">
                <a:solidFill>
                  <a:srgbClr val="C00000"/>
                </a:solidFill>
                <a:sym typeface="Wingdings" panose="05000000000000000000" pitchFamily="2" charset="2"/>
              </a:rPr>
              <a:t>reference</a:t>
            </a:r>
            <a:r>
              <a:rPr lang="en-GB" altLang="en-US" sz="1800" dirty="0">
                <a:sym typeface="Wingdings" panose="05000000000000000000" pitchFamily="2" charset="2"/>
              </a:rPr>
              <a:t> (we forget about the initial HWE population). Or we keep the initial population as reference, yet, then the more narrow new population is – although nicely in its own HWE equilibrium – not the reference. It would be a bit inbred - since created </a:t>
            </a:r>
            <a:r>
              <a:rPr lang="en-GB" altLang="en-US" sz="1800" i="1" dirty="0">
                <a:sym typeface="Wingdings" panose="05000000000000000000" pitchFamily="2" charset="2"/>
              </a:rPr>
              <a:t>via</a:t>
            </a:r>
            <a:r>
              <a:rPr lang="en-GB" altLang="en-US" sz="1800" dirty="0">
                <a:sym typeface="Wingdings" panose="05000000000000000000" pitchFamily="2" charset="2"/>
              </a:rPr>
              <a:t> only two initial individuals. It would have </a:t>
            </a:r>
            <a:r>
              <a:rPr lang="en-GB" altLang="en-US" sz="1800" dirty="0">
                <a:solidFill>
                  <a:srgbClr val="0000FF"/>
                </a:solidFill>
                <a:sym typeface="Wingdings" panose="05000000000000000000" pitchFamily="2" charset="2"/>
              </a:rPr>
              <a:t>this</a:t>
            </a:r>
            <a:r>
              <a:rPr lang="en-GB" altLang="en-US" sz="1800" dirty="0">
                <a:sym typeface="Wingdings" panose="05000000000000000000" pitchFamily="2" charset="2"/>
              </a:rPr>
              <a:t> inbreeding level: </a:t>
            </a:r>
            <a:r>
              <a:rPr lang="en-GB" altLang="en-US" sz="1800" dirty="0">
                <a:solidFill>
                  <a:srgbClr val="0000FF"/>
                </a:solidFill>
                <a:sym typeface="Wingdings" panose="05000000000000000000" pitchFamily="2" charset="2"/>
              </a:rPr>
              <a:t>F=1/4</a:t>
            </a:r>
            <a:r>
              <a:rPr lang="en-GB" altLang="en-US" sz="1800" dirty="0">
                <a:sym typeface="Wingdings" panose="05000000000000000000" pitchFamily="2" charset="2"/>
              </a:rPr>
              <a:t> (see later) … </a:t>
            </a:r>
            <a:r>
              <a:rPr lang="en-GB" altLang="en-US" sz="1800" dirty="0">
                <a:solidFill>
                  <a:srgbClr val="0000FF"/>
                </a:solidFill>
                <a:sym typeface="Wingdings" panose="05000000000000000000" pitchFamily="2" charset="2"/>
              </a:rPr>
              <a:t>if taking its ancestral population as the reference for what ‘non-inbred’ may mean</a:t>
            </a:r>
            <a:r>
              <a:rPr lang="en-GB" altLang="en-US" sz="1800" dirty="0">
                <a:sym typeface="Wingdings" panose="05000000000000000000" pitchFamily="2" charset="2"/>
              </a:rPr>
              <a:t>.</a:t>
            </a:r>
            <a:endParaRPr lang="en-GB" altLang="en-US" sz="1800" dirty="0"/>
          </a:p>
        </p:txBody>
      </p:sp>
      <p:sp>
        <p:nvSpPr>
          <p:cNvPr id="10" name="Right Triangle 9"/>
          <p:cNvSpPr>
            <a:spLocks noChangeAspect="1"/>
          </p:cNvSpPr>
          <p:nvPr/>
        </p:nvSpPr>
        <p:spPr>
          <a:xfrm>
            <a:off x="0" y="6623628"/>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feld 5"/>
          <p:cNvSpPr txBox="1"/>
          <p:nvPr/>
        </p:nvSpPr>
        <p:spPr>
          <a:xfrm>
            <a:off x="11285621" y="6440966"/>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14</a:t>
            </a:fld>
            <a:endParaRPr lang="en-US" sz="2400" dirty="0">
              <a:latin typeface="Arial" panose="020B0604020202020204" pitchFamily="34" charset="0"/>
              <a:cs typeface="Arial" panose="020B0604020202020204" pitchFamily="34" charset="0"/>
            </a:endParaRPr>
          </a:p>
        </p:txBody>
      </p:sp>
      <p:grpSp>
        <p:nvGrpSpPr>
          <p:cNvPr id="17" name="Group 16"/>
          <p:cNvGrpSpPr/>
          <p:nvPr/>
        </p:nvGrpSpPr>
        <p:grpSpPr>
          <a:xfrm>
            <a:off x="110069" y="574568"/>
            <a:ext cx="6627794" cy="4412299"/>
            <a:chOff x="110069" y="574568"/>
            <a:chExt cx="6627794" cy="4412299"/>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69" y="585808"/>
              <a:ext cx="4401059" cy="4401059"/>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6804" y="574568"/>
              <a:ext cx="4401059" cy="4401059"/>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1971766" y="1803395"/>
              <a:ext cx="652266" cy="565297"/>
            </a:xfrm>
            <a:prstGeom prst="rect">
              <a:avLst/>
            </a:prstGeom>
          </p:spPr>
        </p:pic>
        <p:pic>
          <p:nvPicPr>
            <p:cNvPr id="16" name="Picture 15"/>
            <p:cNvPicPr>
              <a:picLocks noChangeAspect="1"/>
            </p:cNvPicPr>
            <p:nvPr/>
          </p:nvPicPr>
          <p:blipFill>
            <a:blip r:embed="rId4"/>
            <a:stretch>
              <a:fillRect/>
            </a:stretch>
          </p:blipFill>
          <p:spPr>
            <a:xfrm>
              <a:off x="1984462" y="3471336"/>
              <a:ext cx="365041" cy="910168"/>
            </a:xfrm>
            <a:prstGeom prst="rect">
              <a:avLst/>
            </a:prstGeom>
          </p:spPr>
        </p:pic>
      </p:grpSp>
    </p:spTree>
    <p:extLst>
      <p:ext uri="{BB962C8B-B14F-4D97-AF65-F5344CB8AC3E}">
        <p14:creationId xmlns:p14="http://schemas.microsoft.com/office/powerpoint/2010/main" val="3580885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5"/>
          <p:cNvSpPr txBox="1">
            <a:spLocks noChangeArrowheads="1"/>
          </p:cNvSpPr>
          <p:nvPr/>
        </p:nvSpPr>
        <p:spPr bwMode="auto">
          <a:xfrm>
            <a:off x="36945" y="4742267"/>
            <a:ext cx="12038718" cy="2031325"/>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None/>
            </a:pPr>
            <a:r>
              <a:rPr lang="en-GB" altLang="en-US" sz="1800" dirty="0">
                <a:sym typeface="Wingdings" panose="05000000000000000000" pitchFamily="2" charset="2"/>
              </a:rPr>
              <a:t>A Mendelian F1 is </a:t>
            </a:r>
            <a:r>
              <a:rPr lang="en-GB" altLang="en-US" sz="1800" dirty="0">
                <a:solidFill>
                  <a:srgbClr val="0000FF"/>
                </a:solidFill>
                <a:sym typeface="Wingdings" panose="05000000000000000000" pitchFamily="2" charset="2"/>
              </a:rPr>
              <a:t>uniform</a:t>
            </a:r>
            <a:r>
              <a:rPr lang="en-GB" altLang="en-US" sz="1800" dirty="0">
                <a:sym typeface="Wingdings" panose="05000000000000000000" pitchFamily="2" charset="2"/>
              </a:rPr>
              <a:t> because (!) its parents are homozygous. Its mother produced only one type of gametes, its father produced only one type of gamete, all their F1-offspring individuals are (non-inbred and) </a:t>
            </a:r>
            <a:r>
              <a:rPr lang="en-GB" altLang="en-US" sz="1800" dirty="0">
                <a:solidFill>
                  <a:srgbClr val="0000FF"/>
                </a:solidFill>
                <a:sym typeface="Wingdings" panose="05000000000000000000" pitchFamily="2" charset="2"/>
              </a:rPr>
              <a:t>same, genetically identical</a:t>
            </a:r>
            <a:r>
              <a:rPr lang="en-GB" altLang="en-US" sz="1800" dirty="0">
                <a:sym typeface="Wingdings" panose="05000000000000000000" pitchFamily="2" charset="2"/>
              </a:rPr>
              <a:t>. The same gamete-type that is mass-produced by this Mendelian mother line is – of course – existing as single, unique gamete in the HWE-population, too (reminder: N=∞). Same for father. Each Mendelian F1 that we imagine exists in the HWE population as unique </a:t>
            </a:r>
            <a:r>
              <a:rPr lang="en-GB" altLang="en-US" sz="1800" dirty="0">
                <a:solidFill>
                  <a:srgbClr val="FF0000"/>
                </a:solidFill>
                <a:sym typeface="Wingdings" panose="05000000000000000000" pitchFamily="2" charset="2"/>
              </a:rPr>
              <a:t>cross</a:t>
            </a:r>
            <a:r>
              <a:rPr lang="en-GB" altLang="en-US" sz="1800" dirty="0">
                <a:sym typeface="Wingdings" panose="05000000000000000000" pitchFamily="2" charset="2"/>
              </a:rPr>
              <a:t> between two gametes (because all imaginable gametes exist). </a:t>
            </a:r>
            <a:br>
              <a:rPr lang="en-GB" altLang="en-US" sz="1800" dirty="0">
                <a:sym typeface="Wingdings" panose="05000000000000000000" pitchFamily="2" charset="2"/>
              </a:rPr>
            </a:br>
            <a:r>
              <a:rPr lang="en-GB" altLang="en-US" sz="1800" dirty="0">
                <a:sym typeface="Wingdings" panose="05000000000000000000" pitchFamily="2" charset="2"/>
              </a:rPr>
              <a:t>Yet: Such </a:t>
            </a:r>
            <a:r>
              <a:rPr lang="en-GB" altLang="en-US" sz="1800" dirty="0">
                <a:solidFill>
                  <a:srgbClr val="FF0000"/>
                </a:solidFill>
                <a:sym typeface="Wingdings" panose="05000000000000000000" pitchFamily="2" charset="2"/>
              </a:rPr>
              <a:t>cross</a:t>
            </a:r>
            <a:r>
              <a:rPr lang="en-GB" altLang="en-US" sz="1800" dirty="0">
                <a:sym typeface="Wingdings" panose="05000000000000000000" pitchFamily="2" charset="2"/>
              </a:rPr>
              <a:t> exists in the HWE-population as rare (probably unique) individual, not as (arbitrarily) many plants as we see it in the uniform (homogeneous) Mendelian F1-generation.</a:t>
            </a:r>
            <a:endParaRPr lang="en-GB" altLang="en-US" sz="1800" dirty="0"/>
          </a:p>
        </p:txBody>
      </p:sp>
      <p:sp>
        <p:nvSpPr>
          <p:cNvPr id="6" name="Textfeld 326"/>
          <p:cNvSpPr txBox="1"/>
          <p:nvPr/>
        </p:nvSpPr>
        <p:spPr>
          <a:xfrm>
            <a:off x="72000" y="72000"/>
            <a:ext cx="12003663"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 deeper appreciation of what this is, a HWE-population</a:t>
            </a:r>
          </a:p>
        </p:txBody>
      </p:sp>
      <p:sp>
        <p:nvSpPr>
          <p:cNvPr id="8" name="Textfeld 5"/>
          <p:cNvSpPr txBox="1">
            <a:spLocks noChangeArrowheads="1"/>
          </p:cNvSpPr>
          <p:nvPr/>
        </p:nvSpPr>
        <p:spPr bwMode="auto">
          <a:xfrm>
            <a:off x="6303433" y="773193"/>
            <a:ext cx="5772230" cy="3693319"/>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None/>
            </a:pPr>
            <a:r>
              <a:rPr lang="en-GB" altLang="en-US" sz="1800" dirty="0"/>
              <a:t>Again: Each member of a HWE population is non-inbred. They are of course genetically different, such as AA or Aa or aa. Seen across all loci, each individual is rather unique, the number of loci is so high that not easily you find in the N=∞ individuals a second one with the exact same genotype.</a:t>
            </a:r>
          </a:p>
          <a:p>
            <a:pPr eaLnBrk="1" hangingPunct="1">
              <a:spcBef>
                <a:spcPct val="0"/>
              </a:spcBef>
              <a:buNone/>
            </a:pPr>
            <a:endParaRPr lang="en-GB" altLang="en-US" sz="1800" dirty="0"/>
          </a:p>
          <a:p>
            <a:pPr eaLnBrk="1" hangingPunct="1">
              <a:spcBef>
                <a:spcPct val="0"/>
              </a:spcBef>
              <a:buNone/>
            </a:pPr>
            <a:r>
              <a:rPr lang="en-GB" altLang="en-US" sz="1800" dirty="0"/>
              <a:t>Here, it is nothing wrong in addressing each plant as F1. The HWE population is a population of endless many (N=∞) F1-individuals. </a:t>
            </a:r>
          </a:p>
          <a:p>
            <a:pPr eaLnBrk="1" hangingPunct="1">
              <a:spcBef>
                <a:spcPct val="0"/>
              </a:spcBef>
              <a:buNone/>
            </a:pPr>
            <a:r>
              <a:rPr lang="en-GB" altLang="en-US" sz="1800" dirty="0"/>
              <a:t>Be cautious: This is different from Mendel’s F1. </a:t>
            </a:r>
          </a:p>
          <a:p>
            <a:pPr eaLnBrk="1" hangingPunct="1">
              <a:spcBef>
                <a:spcPct val="0"/>
              </a:spcBef>
              <a:buNone/>
            </a:pPr>
            <a:r>
              <a:rPr lang="en-GB" altLang="en-US" sz="1800" dirty="0"/>
              <a:t>A Mendelian F1 is … (non-inbred, i.e. highly heterozygous, and …) </a:t>
            </a:r>
            <a:r>
              <a:rPr lang="de-DE" sz="1800" b="1" dirty="0">
                <a:solidFill>
                  <a:srgbClr val="0000FF"/>
                </a:solidFill>
              </a:rPr>
              <a:t>¡</a:t>
            </a:r>
            <a:r>
              <a:rPr lang="en-GB" altLang="en-US" sz="1800" dirty="0">
                <a:solidFill>
                  <a:srgbClr val="0000FF"/>
                </a:solidFill>
              </a:rPr>
              <a:t>UNIFORM. </a:t>
            </a:r>
          </a:p>
        </p:txBody>
      </p:sp>
      <p:sp>
        <p:nvSpPr>
          <p:cNvPr id="11" name="Textfeld 5"/>
          <p:cNvSpPr txBox="1"/>
          <p:nvPr/>
        </p:nvSpPr>
        <p:spPr>
          <a:xfrm>
            <a:off x="11285621" y="6450392"/>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15</a:t>
            </a:fld>
            <a:endParaRPr lang="en-US" sz="2400" dirty="0">
              <a:latin typeface="Arial" panose="020B0604020202020204" pitchFamily="34" charset="0"/>
              <a:cs typeface="Arial" panose="020B0604020202020204" pitchFamily="34" charset="0"/>
            </a:endParaRPr>
          </a:p>
        </p:txBody>
      </p:sp>
      <p:grpSp>
        <p:nvGrpSpPr>
          <p:cNvPr id="14" name="Group 13"/>
          <p:cNvGrpSpPr/>
          <p:nvPr/>
        </p:nvGrpSpPr>
        <p:grpSpPr>
          <a:xfrm>
            <a:off x="113097" y="773193"/>
            <a:ext cx="6079070" cy="3903138"/>
            <a:chOff x="113097" y="773193"/>
            <a:chExt cx="6079070" cy="3903138"/>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97" y="773194"/>
              <a:ext cx="3903137" cy="3903137"/>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9030" y="773193"/>
              <a:ext cx="3903137" cy="390313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563688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09161" y="601480"/>
            <a:ext cx="4846772" cy="295028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6945" y="3742438"/>
            <a:ext cx="4918988" cy="28327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7"/>
          <p:cNvSpPr txBox="1"/>
          <p:nvPr/>
        </p:nvSpPr>
        <p:spPr>
          <a:xfrm>
            <a:off x="93501" y="601480"/>
            <a:ext cx="11371953" cy="369332"/>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A HWE population</a:t>
            </a:r>
          </a:p>
        </p:txBody>
      </p:sp>
      <p:sp>
        <p:nvSpPr>
          <p:cNvPr id="6" name="Textfeld 326"/>
          <p:cNvSpPr txBox="1"/>
          <p:nvPr/>
        </p:nvSpPr>
        <p:spPr>
          <a:xfrm>
            <a:off x="72000" y="72000"/>
            <a:ext cx="1173005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 deeper appreciation of what this is, a HWE-population. </a:t>
            </a:r>
            <a:r>
              <a:rPr lang="en-GB" sz="2400" dirty="0">
                <a:solidFill>
                  <a:srgbClr val="0000FF"/>
                </a:solidFill>
                <a:latin typeface="Arial" panose="020B0604020202020204" pitchFamily="34" charset="0"/>
                <a:cs typeface="Arial" panose="020B0604020202020204" pitchFamily="34" charset="0"/>
              </a:rPr>
              <a:t>Read until you like it!</a:t>
            </a:r>
          </a:p>
        </p:txBody>
      </p:sp>
      <p:grpSp>
        <p:nvGrpSpPr>
          <p:cNvPr id="70" name="Gruppieren 69"/>
          <p:cNvGrpSpPr/>
          <p:nvPr/>
        </p:nvGrpSpPr>
        <p:grpSpPr>
          <a:xfrm>
            <a:off x="109161" y="1006539"/>
            <a:ext cx="2957889" cy="2296268"/>
            <a:chOff x="79149" y="3504690"/>
            <a:chExt cx="2957889" cy="2296268"/>
          </a:xfrm>
        </p:grpSpPr>
        <p:sp>
          <p:nvSpPr>
            <p:cNvPr id="11" name="Ellipse 10"/>
            <p:cNvSpPr/>
            <p:nvPr/>
          </p:nvSpPr>
          <p:spPr>
            <a:xfrm>
              <a:off x="149538" y="3903585"/>
              <a:ext cx="341906" cy="326003"/>
            </a:xfrm>
            <a:prstGeom prst="ellipse">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149538" y="4280476"/>
              <a:ext cx="341906" cy="326003"/>
            </a:xfrm>
            <a:prstGeom prst="ellipse">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150856" y="4681489"/>
              <a:ext cx="341906" cy="326003"/>
            </a:xfrm>
            <a:prstGeom prst="ellipse">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149538" y="5053079"/>
              <a:ext cx="341906" cy="326003"/>
            </a:xfrm>
            <a:prstGeom prst="ellipse">
              <a:avLst/>
            </a:prstGeom>
            <a:solidFill>
              <a:srgbClr val="FF006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149538" y="5454092"/>
              <a:ext cx="341906" cy="326003"/>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 name="Gerade Verbindung mit Pfeil 21"/>
            <p:cNvCxnSpPr>
              <a:stCxn id="11" idx="6"/>
            </p:cNvCxnSpPr>
            <p:nvPr/>
          </p:nvCxnSpPr>
          <p:spPr>
            <a:xfrm flipV="1">
              <a:off x="491444" y="4066586"/>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Sechseck 22"/>
            <p:cNvSpPr/>
            <p:nvPr/>
          </p:nvSpPr>
          <p:spPr>
            <a:xfrm>
              <a:off x="1720269" y="3923404"/>
              <a:ext cx="909927" cy="286363"/>
            </a:xfrm>
            <a:prstGeom prst="hexagon">
              <a:avLst/>
            </a:prstGeom>
            <a:solidFill>
              <a:srgbClr val="D66F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Sechseck 28"/>
            <p:cNvSpPr/>
            <p:nvPr/>
          </p:nvSpPr>
          <p:spPr>
            <a:xfrm>
              <a:off x="1717934" y="4274796"/>
              <a:ext cx="909927" cy="286363"/>
            </a:xfrm>
            <a:prstGeom prst="hexagon">
              <a:avLst/>
            </a:prstGeom>
            <a:solidFill>
              <a:srgbClr val="8AE05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Sechseck 29"/>
            <p:cNvSpPr/>
            <p:nvPr/>
          </p:nvSpPr>
          <p:spPr>
            <a:xfrm>
              <a:off x="1717933" y="4677515"/>
              <a:ext cx="909927" cy="286363"/>
            </a:xfrm>
            <a:prstGeom prst="hexagon">
              <a:avLst/>
            </a:prstGeom>
            <a:solidFill>
              <a:srgbClr val="00B05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Sechseck 30"/>
            <p:cNvSpPr/>
            <p:nvPr/>
          </p:nvSpPr>
          <p:spPr>
            <a:xfrm>
              <a:off x="1717932" y="5094047"/>
              <a:ext cx="909927" cy="286363"/>
            </a:xfrm>
            <a:prstGeom prst="hexagon">
              <a:avLst/>
            </a:prstGeom>
            <a:solidFill>
              <a:srgbClr val="8183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Sechseck 31"/>
            <p:cNvSpPr/>
            <p:nvPr/>
          </p:nvSpPr>
          <p:spPr>
            <a:xfrm>
              <a:off x="1717932" y="5494118"/>
              <a:ext cx="909927" cy="286363"/>
            </a:xfrm>
            <a:prstGeom prst="hexagon">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3" name="Gerade Verbindung mit Pfeil 32"/>
            <p:cNvCxnSpPr/>
            <p:nvPr/>
          </p:nvCxnSpPr>
          <p:spPr>
            <a:xfrm flipV="1">
              <a:off x="480185" y="4417976"/>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flipV="1">
              <a:off x="502024" y="4827602"/>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p:nvCxnSpPr>
          <p:spPr>
            <a:xfrm flipV="1">
              <a:off x="489447" y="5237228"/>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flipV="1">
              <a:off x="480184" y="5635414"/>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752522" y="3904971"/>
              <a:ext cx="341906" cy="326003"/>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752522" y="4274244"/>
              <a:ext cx="341906" cy="326003"/>
            </a:xfrm>
            <a:prstGeom prst="ellipse">
              <a:avLst/>
            </a:prstGeom>
            <a:solidFill>
              <a:srgbClr val="00B05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752522" y="4681489"/>
              <a:ext cx="341906" cy="326003"/>
            </a:xfrm>
            <a:prstGeom prst="ellipse">
              <a:avLst/>
            </a:prstGeom>
            <a:solidFill>
              <a:srgbClr val="0000F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752522" y="5053079"/>
              <a:ext cx="341906" cy="326003"/>
            </a:xfrm>
            <a:prstGeom prst="ellipse">
              <a:avLst/>
            </a:prstGeom>
            <a:solidFill>
              <a:srgbClr val="336699"/>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752522" y="5454092"/>
              <a:ext cx="341906" cy="326003"/>
            </a:xfrm>
            <a:prstGeom prst="ellipse">
              <a:avLst/>
            </a:prstGeom>
            <a:solidFill>
              <a:schemeClr val="tx1">
                <a:lumMod val="50000"/>
                <a:lumOff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p:cNvSpPr txBox="1"/>
            <p:nvPr/>
          </p:nvSpPr>
          <p:spPr>
            <a:xfrm>
              <a:off x="79149" y="3504690"/>
              <a:ext cx="2957889" cy="369332"/>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Gametes</a:t>
              </a:r>
              <a:r>
                <a:rPr lang="de-DE"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sym typeface="Wingdings 3" panose="05040102010807070707" pitchFamily="18" charset="2"/>
                </a:rPr>
                <a:t></a:t>
              </a:r>
              <a:r>
                <a:rPr lang="de-DE" dirty="0">
                  <a:latin typeface="Arial" panose="020B0604020202020204" pitchFamily="34" charset="0"/>
                  <a:cs typeface="Arial" panose="020B0604020202020204" pitchFamily="34" charset="0"/>
                </a:rPr>
                <a:t>  F1 </a:t>
              </a:r>
              <a:r>
                <a:rPr lang="de-DE" dirty="0" err="1">
                  <a:latin typeface="Arial" panose="020B0604020202020204" pitchFamily="34" charset="0"/>
                  <a:cs typeface="Arial" panose="020B0604020202020204" pitchFamily="34" charset="0"/>
                </a:rPr>
                <a:t>offspring</a:t>
              </a:r>
              <a:endParaRPr lang="de-DE" dirty="0">
                <a:latin typeface="Arial" panose="020B0604020202020204" pitchFamily="34" charset="0"/>
                <a:cs typeface="Arial" panose="020B0604020202020204" pitchFamily="34" charset="0"/>
              </a:endParaRPr>
            </a:p>
          </p:txBody>
        </p:sp>
        <p:sp>
          <p:nvSpPr>
            <p:cNvPr id="38" name="Textfeld 37"/>
            <p:cNvSpPr txBox="1"/>
            <p:nvPr/>
          </p:nvSpPr>
          <p:spPr>
            <a:xfrm>
              <a:off x="1924443" y="3874999"/>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39" name="Textfeld 38"/>
            <p:cNvSpPr txBox="1"/>
            <p:nvPr/>
          </p:nvSpPr>
          <p:spPr>
            <a:xfrm>
              <a:off x="1916005" y="4237121"/>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40" name="Textfeld 39"/>
            <p:cNvSpPr txBox="1"/>
            <p:nvPr/>
          </p:nvSpPr>
          <p:spPr>
            <a:xfrm>
              <a:off x="1886899" y="4610408"/>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41" name="Textfeld 40"/>
            <p:cNvSpPr txBox="1"/>
            <p:nvPr/>
          </p:nvSpPr>
          <p:spPr>
            <a:xfrm>
              <a:off x="1879442" y="5041543"/>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42" name="Textfeld 41"/>
            <p:cNvSpPr txBox="1"/>
            <p:nvPr/>
          </p:nvSpPr>
          <p:spPr>
            <a:xfrm>
              <a:off x="1886899" y="5431626"/>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grpSp>
      <p:sp>
        <p:nvSpPr>
          <p:cNvPr id="63" name="Textfeld 62"/>
          <p:cNvSpPr txBox="1"/>
          <p:nvPr/>
        </p:nvSpPr>
        <p:spPr>
          <a:xfrm>
            <a:off x="179550" y="4080635"/>
            <a:ext cx="3268500" cy="369332"/>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Gametes    </a:t>
            </a:r>
            <a:r>
              <a:rPr lang="en-GB" dirty="0">
                <a:latin typeface="Arial" panose="020B0604020202020204" pitchFamily="34" charset="0"/>
                <a:cs typeface="Arial" panose="020B0604020202020204" pitchFamily="34" charset="0"/>
                <a:sym typeface="Wingdings 3" panose="05040102010807070707" pitchFamily="18" charset="2"/>
              </a:rPr>
              <a:t></a:t>
            </a:r>
            <a:r>
              <a:rPr lang="en-GB" dirty="0">
                <a:latin typeface="Arial" panose="020B0604020202020204" pitchFamily="34" charset="0"/>
                <a:cs typeface="Arial" panose="020B0604020202020204" pitchFamily="34" charset="0"/>
              </a:rPr>
              <a:t>  F1 offspring</a:t>
            </a:r>
          </a:p>
        </p:txBody>
      </p:sp>
      <p:grpSp>
        <p:nvGrpSpPr>
          <p:cNvPr id="71" name="Gruppieren 70"/>
          <p:cNvGrpSpPr/>
          <p:nvPr/>
        </p:nvGrpSpPr>
        <p:grpSpPr>
          <a:xfrm>
            <a:off x="179550" y="4429031"/>
            <a:ext cx="2480658" cy="1925959"/>
            <a:chOff x="4086246" y="3874999"/>
            <a:chExt cx="2480658" cy="1925959"/>
          </a:xfrm>
        </p:grpSpPr>
        <p:sp>
          <p:nvSpPr>
            <p:cNvPr id="43" name="Ellipse 42"/>
            <p:cNvSpPr/>
            <p:nvPr/>
          </p:nvSpPr>
          <p:spPr>
            <a:xfrm>
              <a:off x="4086246" y="3903585"/>
              <a:ext cx="341906" cy="326003"/>
            </a:xfrm>
            <a:prstGeom prst="ellipse">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p:cNvSpPr/>
            <p:nvPr/>
          </p:nvSpPr>
          <p:spPr>
            <a:xfrm>
              <a:off x="4086246" y="4280476"/>
              <a:ext cx="341906" cy="326003"/>
            </a:xfrm>
            <a:prstGeom prst="ellipse">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p:cNvSpPr/>
            <p:nvPr/>
          </p:nvSpPr>
          <p:spPr>
            <a:xfrm>
              <a:off x="4087564" y="4681489"/>
              <a:ext cx="341906" cy="326003"/>
            </a:xfrm>
            <a:prstGeom prst="ellipse">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p:cNvSpPr/>
            <p:nvPr/>
          </p:nvSpPr>
          <p:spPr>
            <a:xfrm>
              <a:off x="4086246" y="5053079"/>
              <a:ext cx="341906" cy="326003"/>
            </a:xfrm>
            <a:prstGeom prst="ellipse">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p:cNvSpPr/>
            <p:nvPr/>
          </p:nvSpPr>
          <p:spPr>
            <a:xfrm>
              <a:off x="4086246" y="5454092"/>
              <a:ext cx="341906" cy="326003"/>
            </a:xfrm>
            <a:prstGeom prst="ellipse">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8" name="Gerade Verbindung mit Pfeil 47"/>
            <p:cNvCxnSpPr>
              <a:stCxn id="43" idx="6"/>
            </p:cNvCxnSpPr>
            <p:nvPr/>
          </p:nvCxnSpPr>
          <p:spPr>
            <a:xfrm flipV="1">
              <a:off x="4428152" y="4066586"/>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Sechseck 48"/>
            <p:cNvSpPr/>
            <p:nvPr/>
          </p:nvSpPr>
          <p:spPr>
            <a:xfrm>
              <a:off x="5656977" y="3923404"/>
              <a:ext cx="909927" cy="286363"/>
            </a:xfrm>
            <a:prstGeom prst="hexagon">
              <a:avLst/>
            </a:prstGeom>
            <a:solidFill>
              <a:srgbClr val="D66F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Sechseck 49"/>
            <p:cNvSpPr/>
            <p:nvPr/>
          </p:nvSpPr>
          <p:spPr>
            <a:xfrm>
              <a:off x="5654642" y="4274796"/>
              <a:ext cx="909927" cy="286363"/>
            </a:xfrm>
            <a:prstGeom prst="hexagon">
              <a:avLst/>
            </a:prstGeom>
            <a:solidFill>
              <a:srgbClr val="D66F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Sechseck 50"/>
            <p:cNvSpPr/>
            <p:nvPr/>
          </p:nvSpPr>
          <p:spPr>
            <a:xfrm>
              <a:off x="5654641" y="4677515"/>
              <a:ext cx="909927" cy="286363"/>
            </a:xfrm>
            <a:prstGeom prst="hexagon">
              <a:avLst/>
            </a:prstGeom>
            <a:solidFill>
              <a:srgbClr val="D66F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Sechseck 51"/>
            <p:cNvSpPr/>
            <p:nvPr/>
          </p:nvSpPr>
          <p:spPr>
            <a:xfrm>
              <a:off x="5654640" y="5094047"/>
              <a:ext cx="909927" cy="286363"/>
            </a:xfrm>
            <a:prstGeom prst="hexagon">
              <a:avLst/>
            </a:prstGeom>
            <a:solidFill>
              <a:srgbClr val="D66F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Sechseck 52"/>
            <p:cNvSpPr/>
            <p:nvPr/>
          </p:nvSpPr>
          <p:spPr>
            <a:xfrm>
              <a:off x="5654640" y="5494118"/>
              <a:ext cx="909927" cy="286363"/>
            </a:xfrm>
            <a:prstGeom prst="hexagon">
              <a:avLst/>
            </a:prstGeom>
            <a:solidFill>
              <a:srgbClr val="D66F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4" name="Gerade Verbindung mit Pfeil 53"/>
            <p:cNvCxnSpPr/>
            <p:nvPr/>
          </p:nvCxnSpPr>
          <p:spPr>
            <a:xfrm flipV="1">
              <a:off x="4416893" y="4417976"/>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p:nvPr/>
          </p:nvCxnSpPr>
          <p:spPr>
            <a:xfrm flipV="1">
              <a:off x="4438732" y="4827602"/>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Gerade Verbindung mit Pfeil 55"/>
            <p:cNvCxnSpPr/>
            <p:nvPr/>
          </p:nvCxnSpPr>
          <p:spPr>
            <a:xfrm flipV="1">
              <a:off x="4426155" y="5237228"/>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Gerade Verbindung mit Pfeil 56"/>
            <p:cNvCxnSpPr/>
            <p:nvPr/>
          </p:nvCxnSpPr>
          <p:spPr>
            <a:xfrm flipV="1">
              <a:off x="4416892" y="5635414"/>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Ellipse 57"/>
            <p:cNvSpPr/>
            <p:nvPr/>
          </p:nvSpPr>
          <p:spPr>
            <a:xfrm>
              <a:off x="4689230" y="3904971"/>
              <a:ext cx="341906" cy="326003"/>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p:cNvSpPr/>
            <p:nvPr/>
          </p:nvSpPr>
          <p:spPr>
            <a:xfrm>
              <a:off x="4689230" y="4274244"/>
              <a:ext cx="341906" cy="326003"/>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p:cNvSpPr/>
            <p:nvPr/>
          </p:nvSpPr>
          <p:spPr>
            <a:xfrm>
              <a:off x="4689230" y="4681489"/>
              <a:ext cx="341906" cy="326003"/>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p:cNvSpPr/>
            <p:nvPr/>
          </p:nvSpPr>
          <p:spPr>
            <a:xfrm>
              <a:off x="4689230" y="5053079"/>
              <a:ext cx="341906" cy="326003"/>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p:cNvSpPr/>
            <p:nvPr/>
          </p:nvSpPr>
          <p:spPr>
            <a:xfrm>
              <a:off x="4689230" y="5454092"/>
              <a:ext cx="341906" cy="326003"/>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Textfeld 63"/>
            <p:cNvSpPr txBox="1"/>
            <p:nvPr/>
          </p:nvSpPr>
          <p:spPr>
            <a:xfrm>
              <a:off x="5861151" y="3874999"/>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65" name="Textfeld 64"/>
            <p:cNvSpPr txBox="1"/>
            <p:nvPr/>
          </p:nvSpPr>
          <p:spPr>
            <a:xfrm>
              <a:off x="5852713" y="4237121"/>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66" name="Textfeld 65"/>
            <p:cNvSpPr txBox="1"/>
            <p:nvPr/>
          </p:nvSpPr>
          <p:spPr>
            <a:xfrm>
              <a:off x="5823607" y="4610408"/>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67" name="Textfeld 66"/>
            <p:cNvSpPr txBox="1"/>
            <p:nvPr/>
          </p:nvSpPr>
          <p:spPr>
            <a:xfrm>
              <a:off x="5816150" y="5041543"/>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68" name="Textfeld 67"/>
            <p:cNvSpPr txBox="1"/>
            <p:nvPr/>
          </p:nvSpPr>
          <p:spPr>
            <a:xfrm>
              <a:off x="5823607" y="5431626"/>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grpSp>
      <p:sp>
        <p:nvSpPr>
          <p:cNvPr id="72" name="Textfeld 71"/>
          <p:cNvSpPr txBox="1"/>
          <p:nvPr/>
        </p:nvSpPr>
        <p:spPr>
          <a:xfrm>
            <a:off x="179550" y="3770145"/>
            <a:ext cx="2887500" cy="369332"/>
          </a:xfrm>
          <a:prstGeom prst="rect">
            <a:avLst/>
          </a:prstGeom>
          <a:noFill/>
        </p:spPr>
        <p:txBody>
          <a:bodyPr wrap="square" rtlCol="0">
            <a:spAutoFit/>
          </a:bodyPr>
          <a:lstStyle/>
          <a:p>
            <a:r>
              <a:rPr lang="de-DE" dirty="0" err="1">
                <a:latin typeface="Arial" panose="020B0604020202020204" pitchFamily="34" charset="0"/>
                <a:cs typeface="Arial" panose="020B0604020202020204" pitchFamily="34" charset="0"/>
              </a:rPr>
              <a:t>Mendelian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cross</a:t>
            </a:r>
            <a:endParaRPr lang="de-DE" dirty="0">
              <a:latin typeface="Arial" panose="020B0604020202020204" pitchFamily="34" charset="0"/>
              <a:cs typeface="Arial" panose="020B0604020202020204" pitchFamily="34" charset="0"/>
            </a:endParaRPr>
          </a:p>
        </p:txBody>
      </p:sp>
      <p:sp>
        <p:nvSpPr>
          <p:cNvPr id="69" name="Right Triangle 68"/>
          <p:cNvSpPr>
            <a:spLocks noChangeAspect="1"/>
          </p:cNvSpPr>
          <p:nvPr/>
        </p:nvSpPr>
        <p:spPr>
          <a:xfrm>
            <a:off x="0" y="6623628"/>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feld 5"/>
          <p:cNvSpPr txBox="1"/>
          <p:nvPr/>
        </p:nvSpPr>
        <p:spPr>
          <a:xfrm>
            <a:off x="11285621" y="6365558"/>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16</a:t>
            </a:fld>
            <a:endParaRPr lang="en-US" sz="2400" dirty="0">
              <a:latin typeface="Arial" panose="020B0604020202020204" pitchFamily="34" charset="0"/>
              <a:cs typeface="Arial" panose="020B0604020202020204" pitchFamily="34" charset="0"/>
            </a:endParaRPr>
          </a:p>
        </p:txBody>
      </p:sp>
      <p:cxnSp>
        <p:nvCxnSpPr>
          <p:cNvPr id="9" name="Straight Connector 8"/>
          <p:cNvCxnSpPr/>
          <p:nvPr/>
        </p:nvCxnSpPr>
        <p:spPr>
          <a:xfrm>
            <a:off x="2405" y="3640840"/>
            <a:ext cx="11730051" cy="0"/>
          </a:xfrm>
          <a:prstGeom prst="line">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833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65" y="572148"/>
            <a:ext cx="3124167" cy="2925200"/>
          </a:xfrm>
          <a:prstGeom prst="rect">
            <a:avLst/>
          </a:prstGeom>
          <a:effectLst>
            <a:outerShdw blurRad="50800" dist="38100" dir="2700000" algn="tl" rotWithShape="0">
              <a:prstClr val="black">
                <a:alpha val="40000"/>
              </a:prstClr>
            </a:outerShdw>
          </a:effectLst>
        </p:spPr>
      </p:pic>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2975" y="572512"/>
            <a:ext cx="3091901" cy="2925200"/>
          </a:xfrm>
          <a:prstGeom prst="rect">
            <a:avLst/>
          </a:prstGeom>
          <a:effectLst>
            <a:outerShdw blurRad="50800" dist="38100" dir="2700000" algn="tl" rotWithShape="0">
              <a:prstClr val="black">
                <a:alpha val="40000"/>
              </a:prstClr>
            </a:outerShdw>
          </a:effectLst>
        </p:spPr>
      </p:pic>
      <p:sp>
        <p:nvSpPr>
          <p:cNvPr id="75" name="Rectangle 74"/>
          <p:cNvSpPr/>
          <p:nvPr/>
        </p:nvSpPr>
        <p:spPr>
          <a:xfrm>
            <a:off x="36945" y="3808420"/>
            <a:ext cx="4918988" cy="283275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a:stretch>
            <a:fillRect/>
          </a:stretch>
        </p:blipFill>
        <p:spPr>
          <a:xfrm>
            <a:off x="2306255" y="601480"/>
            <a:ext cx="2253215" cy="295171"/>
          </a:xfrm>
          <a:prstGeom prst="rect">
            <a:avLst/>
          </a:prstGeom>
        </p:spPr>
      </p:pic>
      <p:sp>
        <p:nvSpPr>
          <p:cNvPr id="6" name="Textfeld 326"/>
          <p:cNvSpPr txBox="1"/>
          <p:nvPr/>
        </p:nvSpPr>
        <p:spPr>
          <a:xfrm>
            <a:off x="72000" y="72000"/>
            <a:ext cx="12036730"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 deeper appreciation of what this is, a HWE-population. </a:t>
            </a:r>
            <a:r>
              <a:rPr lang="en-GB" sz="2400" dirty="0">
                <a:solidFill>
                  <a:srgbClr val="0000FF"/>
                </a:solidFill>
                <a:latin typeface="Arial" panose="020B0604020202020204" pitchFamily="34" charset="0"/>
                <a:cs typeface="Arial" panose="020B0604020202020204" pitchFamily="34" charset="0"/>
              </a:rPr>
              <a:t>Read until you like it!</a:t>
            </a:r>
          </a:p>
        </p:txBody>
      </p:sp>
      <p:sp>
        <p:nvSpPr>
          <p:cNvPr id="9" name="Textfeld 5"/>
          <p:cNvSpPr txBox="1">
            <a:spLocks noChangeArrowheads="1"/>
          </p:cNvSpPr>
          <p:nvPr/>
        </p:nvSpPr>
        <p:spPr bwMode="auto">
          <a:xfrm>
            <a:off x="5028148" y="1018108"/>
            <a:ext cx="7080582" cy="563231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None/>
            </a:pPr>
            <a:r>
              <a:rPr lang="en-GB" altLang="en-US" sz="1800" dirty="0">
                <a:sym typeface="Wingdings" panose="05000000000000000000" pitchFamily="2" charset="2"/>
              </a:rPr>
              <a:t>The HWE population is a mixture of non-inbred (name-them F1) individuals, each of them is a unique individual-genotype (if you just for instance self-fertilize any of them, you get a very normal Mendelian F2 generation).</a:t>
            </a:r>
          </a:p>
          <a:p>
            <a:pPr eaLnBrk="1" hangingPunct="1">
              <a:spcBef>
                <a:spcPct val="0"/>
              </a:spcBef>
              <a:buNone/>
            </a:pPr>
            <a:endParaRPr lang="en-GB" altLang="en-US" sz="1800" dirty="0">
              <a:sym typeface="Wingdings" panose="05000000000000000000" pitchFamily="2" charset="2"/>
            </a:endParaRPr>
          </a:p>
          <a:p>
            <a:pPr eaLnBrk="1" hangingPunct="1">
              <a:spcBef>
                <a:spcPct val="0"/>
              </a:spcBef>
              <a:buNone/>
            </a:pPr>
            <a:r>
              <a:rPr lang="en-GB" altLang="en-US" sz="1800" dirty="0">
                <a:sym typeface="Wingdings" panose="05000000000000000000" pitchFamily="2" charset="2"/>
              </a:rPr>
              <a:t>A Mendelian F1 is a </a:t>
            </a:r>
            <a:r>
              <a:rPr lang="en-GB" altLang="en-US" sz="1800" dirty="0">
                <a:solidFill>
                  <a:srgbClr val="0000FF"/>
                </a:solidFill>
                <a:sym typeface="Wingdings" panose="05000000000000000000" pitchFamily="2" charset="2"/>
              </a:rPr>
              <a:t>generation</a:t>
            </a:r>
            <a:r>
              <a:rPr lang="en-GB" altLang="en-US" sz="1800" dirty="0">
                <a:sym typeface="Wingdings" panose="05000000000000000000" pitchFamily="2" charset="2"/>
              </a:rPr>
              <a:t> with one-or-several-or-many individuals, all with same genotype. This F1 genotype is just one of the endless many non-inbred individual-genotypes that one can find in the HWE Reference Population.  </a:t>
            </a:r>
          </a:p>
          <a:p>
            <a:pPr eaLnBrk="1" hangingPunct="1">
              <a:spcBef>
                <a:spcPct val="0"/>
              </a:spcBef>
              <a:buNone/>
            </a:pPr>
            <a:endParaRPr lang="en-GB" altLang="en-US" sz="1800" dirty="0">
              <a:sym typeface="Wingdings" panose="05000000000000000000" pitchFamily="2" charset="2"/>
            </a:endParaRPr>
          </a:p>
          <a:p>
            <a:pPr eaLnBrk="1" hangingPunct="1">
              <a:spcBef>
                <a:spcPct val="0"/>
              </a:spcBef>
              <a:buNone/>
            </a:pPr>
            <a:r>
              <a:rPr lang="en-GB" altLang="en-US" sz="1800" dirty="0">
                <a:sym typeface="Wingdings" panose="05000000000000000000" pitchFamily="2" charset="2"/>
              </a:rPr>
              <a:t>A Mendelian F1 can be produced and be </a:t>
            </a:r>
            <a:r>
              <a:rPr lang="en-GB" altLang="en-US" sz="1800" u="sng" dirty="0">
                <a:solidFill>
                  <a:srgbClr val="0000FF"/>
                </a:solidFill>
                <a:sym typeface="Wingdings" panose="05000000000000000000" pitchFamily="2" charset="2"/>
              </a:rPr>
              <a:t>re-</a:t>
            </a:r>
            <a:r>
              <a:rPr lang="en-GB" altLang="en-US" sz="1800" dirty="0">
                <a:sym typeface="Wingdings" panose="05000000000000000000" pitchFamily="2" charset="2"/>
              </a:rPr>
              <a:t>produced, because with the parents, we have </a:t>
            </a:r>
            <a:r>
              <a:rPr lang="en-GB" altLang="en-US" sz="1800" b="1" dirty="0">
                <a:solidFill>
                  <a:srgbClr val="0000FF"/>
                </a:solidFill>
                <a:sym typeface="Wingdings" panose="05000000000000000000" pitchFamily="2" charset="2"/>
              </a:rPr>
              <a:t>immortal gamete-</a:t>
            </a:r>
            <a:r>
              <a:rPr lang="en-GB" altLang="en-US" sz="1800" b="1" u="sng" dirty="0">
                <a:solidFill>
                  <a:srgbClr val="0000FF"/>
                </a:solidFill>
                <a:sym typeface="Wingdings" panose="05000000000000000000" pitchFamily="2" charset="2"/>
              </a:rPr>
              <a:t>re</a:t>
            </a:r>
            <a:r>
              <a:rPr lang="en-GB" altLang="en-US" sz="1800" b="1" dirty="0">
                <a:solidFill>
                  <a:srgbClr val="0000FF"/>
                </a:solidFill>
                <a:sym typeface="Wingdings" panose="05000000000000000000" pitchFamily="2" charset="2"/>
              </a:rPr>
              <a:t>-producers</a:t>
            </a:r>
            <a:r>
              <a:rPr lang="en-GB" altLang="en-US" sz="1800" dirty="0">
                <a:sym typeface="Wingdings" panose="05000000000000000000" pitchFamily="2" charset="2"/>
              </a:rPr>
              <a:t>. A Mendelian F1 is called ‘immortal’ F1.</a:t>
            </a:r>
          </a:p>
          <a:p>
            <a:pPr eaLnBrk="1" hangingPunct="1">
              <a:spcBef>
                <a:spcPct val="0"/>
              </a:spcBef>
              <a:buNone/>
            </a:pPr>
            <a:endParaRPr lang="en-GB" altLang="en-US" sz="1800" dirty="0">
              <a:sym typeface="Wingdings" panose="05000000000000000000" pitchFamily="2" charset="2"/>
            </a:endParaRPr>
          </a:p>
          <a:p>
            <a:pPr eaLnBrk="1" hangingPunct="1">
              <a:spcBef>
                <a:spcPct val="0"/>
              </a:spcBef>
              <a:buNone/>
            </a:pPr>
            <a:r>
              <a:rPr lang="en-GB" altLang="en-US" sz="1800" dirty="0">
                <a:sym typeface="Wingdings" panose="05000000000000000000" pitchFamily="2" charset="2"/>
              </a:rPr>
              <a:t>An individual of the HWE population (name it ‘mortal’ F1) can not be reproduced and not be produced at will, because the female and male gametes from which it came vanished in the mating*. </a:t>
            </a:r>
            <a:br>
              <a:rPr lang="en-GB" altLang="en-US" sz="1800" dirty="0">
                <a:sym typeface="Wingdings" panose="05000000000000000000" pitchFamily="2" charset="2"/>
              </a:rPr>
            </a:br>
            <a:r>
              <a:rPr lang="en-GB" altLang="en-US" sz="1800" dirty="0">
                <a:sym typeface="Wingdings" panose="05000000000000000000" pitchFamily="2" charset="2"/>
              </a:rPr>
              <a:t>…  </a:t>
            </a:r>
            <a:r>
              <a:rPr lang="en-GB" altLang="en-US" sz="1800" dirty="0">
                <a:solidFill>
                  <a:schemeClr val="tx1">
                    <a:lumMod val="50000"/>
                    <a:lumOff val="50000"/>
                  </a:schemeClr>
                </a:solidFill>
                <a:sym typeface="Wingdings" panose="05000000000000000000" pitchFamily="2" charset="2"/>
              </a:rPr>
              <a:t>it is even not easy to see, in the HWE-’mortal’-F1, exactly which genes and haplotypes came actually from its mother and from its father ;-) </a:t>
            </a:r>
            <a:endParaRPr lang="en-GB" altLang="en-US" sz="1800" dirty="0">
              <a:solidFill>
                <a:schemeClr val="tx1">
                  <a:lumMod val="50000"/>
                  <a:lumOff val="50000"/>
                </a:schemeClr>
              </a:solidFill>
            </a:endParaRPr>
          </a:p>
        </p:txBody>
      </p:sp>
      <p:sp>
        <p:nvSpPr>
          <p:cNvPr id="63" name="Textfeld 62"/>
          <p:cNvSpPr txBox="1"/>
          <p:nvPr/>
        </p:nvSpPr>
        <p:spPr>
          <a:xfrm>
            <a:off x="179550" y="4080635"/>
            <a:ext cx="3268500" cy="369332"/>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Gametes    </a:t>
            </a:r>
            <a:r>
              <a:rPr lang="en-GB" dirty="0">
                <a:latin typeface="Arial" panose="020B0604020202020204" pitchFamily="34" charset="0"/>
                <a:cs typeface="Arial" panose="020B0604020202020204" pitchFamily="34" charset="0"/>
                <a:sym typeface="Wingdings 3" panose="05040102010807070707" pitchFamily="18" charset="2"/>
              </a:rPr>
              <a:t></a:t>
            </a:r>
            <a:r>
              <a:rPr lang="en-GB" dirty="0">
                <a:latin typeface="Arial" panose="020B0604020202020204" pitchFamily="34" charset="0"/>
                <a:cs typeface="Arial" panose="020B0604020202020204" pitchFamily="34" charset="0"/>
              </a:rPr>
              <a:t>  F1 offspring</a:t>
            </a:r>
          </a:p>
        </p:txBody>
      </p:sp>
      <p:grpSp>
        <p:nvGrpSpPr>
          <p:cNvPr id="71" name="Gruppieren 70"/>
          <p:cNvGrpSpPr/>
          <p:nvPr/>
        </p:nvGrpSpPr>
        <p:grpSpPr>
          <a:xfrm>
            <a:off x="179550" y="4429031"/>
            <a:ext cx="2480658" cy="1925959"/>
            <a:chOff x="4086246" y="3874999"/>
            <a:chExt cx="2480658" cy="1925959"/>
          </a:xfrm>
        </p:grpSpPr>
        <p:sp>
          <p:nvSpPr>
            <p:cNvPr id="43" name="Ellipse 42"/>
            <p:cNvSpPr/>
            <p:nvPr/>
          </p:nvSpPr>
          <p:spPr>
            <a:xfrm>
              <a:off x="4086246" y="3903585"/>
              <a:ext cx="341906" cy="326003"/>
            </a:xfrm>
            <a:prstGeom prst="ellipse">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p:cNvSpPr/>
            <p:nvPr/>
          </p:nvSpPr>
          <p:spPr>
            <a:xfrm>
              <a:off x="4086246" y="4280476"/>
              <a:ext cx="341906" cy="326003"/>
            </a:xfrm>
            <a:prstGeom prst="ellipse">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p:cNvSpPr/>
            <p:nvPr/>
          </p:nvSpPr>
          <p:spPr>
            <a:xfrm>
              <a:off x="4087564" y="4681489"/>
              <a:ext cx="341906" cy="326003"/>
            </a:xfrm>
            <a:prstGeom prst="ellipse">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p:cNvSpPr/>
            <p:nvPr/>
          </p:nvSpPr>
          <p:spPr>
            <a:xfrm>
              <a:off x="4086246" y="5053079"/>
              <a:ext cx="341906" cy="326003"/>
            </a:xfrm>
            <a:prstGeom prst="ellipse">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p:cNvSpPr/>
            <p:nvPr/>
          </p:nvSpPr>
          <p:spPr>
            <a:xfrm>
              <a:off x="4086246" y="5454092"/>
              <a:ext cx="341906" cy="326003"/>
            </a:xfrm>
            <a:prstGeom prst="ellipse">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8" name="Gerade Verbindung mit Pfeil 47"/>
            <p:cNvCxnSpPr>
              <a:stCxn id="43" idx="6"/>
            </p:cNvCxnSpPr>
            <p:nvPr/>
          </p:nvCxnSpPr>
          <p:spPr>
            <a:xfrm flipV="1">
              <a:off x="4428152" y="4066586"/>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9" name="Sechseck 48"/>
            <p:cNvSpPr/>
            <p:nvPr/>
          </p:nvSpPr>
          <p:spPr>
            <a:xfrm>
              <a:off x="5656977" y="3923404"/>
              <a:ext cx="909927" cy="286363"/>
            </a:xfrm>
            <a:prstGeom prst="hexagon">
              <a:avLst/>
            </a:prstGeom>
            <a:solidFill>
              <a:srgbClr val="D66F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Sechseck 49"/>
            <p:cNvSpPr/>
            <p:nvPr/>
          </p:nvSpPr>
          <p:spPr>
            <a:xfrm>
              <a:off x="5654642" y="4274796"/>
              <a:ext cx="909927" cy="286363"/>
            </a:xfrm>
            <a:prstGeom prst="hexagon">
              <a:avLst/>
            </a:prstGeom>
            <a:solidFill>
              <a:srgbClr val="D66F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Sechseck 50"/>
            <p:cNvSpPr/>
            <p:nvPr/>
          </p:nvSpPr>
          <p:spPr>
            <a:xfrm>
              <a:off x="5654641" y="4677515"/>
              <a:ext cx="909927" cy="286363"/>
            </a:xfrm>
            <a:prstGeom prst="hexagon">
              <a:avLst/>
            </a:prstGeom>
            <a:solidFill>
              <a:srgbClr val="D66F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Sechseck 51"/>
            <p:cNvSpPr/>
            <p:nvPr/>
          </p:nvSpPr>
          <p:spPr>
            <a:xfrm>
              <a:off x="5654640" y="5094047"/>
              <a:ext cx="909927" cy="286363"/>
            </a:xfrm>
            <a:prstGeom prst="hexagon">
              <a:avLst/>
            </a:prstGeom>
            <a:solidFill>
              <a:srgbClr val="D66F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Sechseck 52"/>
            <p:cNvSpPr/>
            <p:nvPr/>
          </p:nvSpPr>
          <p:spPr>
            <a:xfrm>
              <a:off x="5654640" y="5494118"/>
              <a:ext cx="909927" cy="286363"/>
            </a:xfrm>
            <a:prstGeom prst="hexagon">
              <a:avLst/>
            </a:prstGeom>
            <a:solidFill>
              <a:srgbClr val="D66F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4" name="Gerade Verbindung mit Pfeil 53"/>
            <p:cNvCxnSpPr/>
            <p:nvPr/>
          </p:nvCxnSpPr>
          <p:spPr>
            <a:xfrm flipV="1">
              <a:off x="4416893" y="4417976"/>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p:nvPr/>
          </p:nvCxnSpPr>
          <p:spPr>
            <a:xfrm flipV="1">
              <a:off x="4438732" y="4827602"/>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Gerade Verbindung mit Pfeil 55"/>
            <p:cNvCxnSpPr/>
            <p:nvPr/>
          </p:nvCxnSpPr>
          <p:spPr>
            <a:xfrm flipV="1">
              <a:off x="4426155" y="5237228"/>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Gerade Verbindung mit Pfeil 56"/>
            <p:cNvCxnSpPr/>
            <p:nvPr/>
          </p:nvCxnSpPr>
          <p:spPr>
            <a:xfrm flipV="1">
              <a:off x="4416892" y="5635414"/>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Ellipse 57"/>
            <p:cNvSpPr/>
            <p:nvPr/>
          </p:nvSpPr>
          <p:spPr>
            <a:xfrm>
              <a:off x="4689230" y="3904971"/>
              <a:ext cx="341906" cy="326003"/>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p:cNvSpPr/>
            <p:nvPr/>
          </p:nvSpPr>
          <p:spPr>
            <a:xfrm>
              <a:off x="4689230" y="4274244"/>
              <a:ext cx="341906" cy="326003"/>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p:cNvSpPr/>
            <p:nvPr/>
          </p:nvSpPr>
          <p:spPr>
            <a:xfrm>
              <a:off x="4689230" y="4681489"/>
              <a:ext cx="341906" cy="326003"/>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p:cNvSpPr/>
            <p:nvPr/>
          </p:nvSpPr>
          <p:spPr>
            <a:xfrm>
              <a:off x="4689230" y="5053079"/>
              <a:ext cx="341906" cy="326003"/>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p:cNvSpPr/>
            <p:nvPr/>
          </p:nvSpPr>
          <p:spPr>
            <a:xfrm>
              <a:off x="4689230" y="5454092"/>
              <a:ext cx="341906" cy="326003"/>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Textfeld 63"/>
            <p:cNvSpPr txBox="1"/>
            <p:nvPr/>
          </p:nvSpPr>
          <p:spPr>
            <a:xfrm>
              <a:off x="5861151" y="3874999"/>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65" name="Textfeld 64"/>
            <p:cNvSpPr txBox="1"/>
            <p:nvPr/>
          </p:nvSpPr>
          <p:spPr>
            <a:xfrm>
              <a:off x="5852713" y="4237121"/>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66" name="Textfeld 65"/>
            <p:cNvSpPr txBox="1"/>
            <p:nvPr/>
          </p:nvSpPr>
          <p:spPr>
            <a:xfrm>
              <a:off x="5823607" y="4610408"/>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67" name="Textfeld 66"/>
            <p:cNvSpPr txBox="1"/>
            <p:nvPr/>
          </p:nvSpPr>
          <p:spPr>
            <a:xfrm>
              <a:off x="5816150" y="5041543"/>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68" name="Textfeld 67"/>
            <p:cNvSpPr txBox="1"/>
            <p:nvPr/>
          </p:nvSpPr>
          <p:spPr>
            <a:xfrm>
              <a:off x="5823607" y="5431626"/>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grpSp>
      <p:sp>
        <p:nvSpPr>
          <p:cNvPr id="72" name="Textfeld 71"/>
          <p:cNvSpPr txBox="1"/>
          <p:nvPr/>
        </p:nvSpPr>
        <p:spPr>
          <a:xfrm>
            <a:off x="179550" y="3770145"/>
            <a:ext cx="2887500" cy="369332"/>
          </a:xfrm>
          <a:prstGeom prst="rect">
            <a:avLst/>
          </a:prstGeom>
          <a:noFill/>
        </p:spPr>
        <p:txBody>
          <a:bodyPr wrap="square" rtlCol="0">
            <a:spAutoFit/>
          </a:bodyPr>
          <a:lstStyle/>
          <a:p>
            <a:r>
              <a:rPr lang="de-DE" dirty="0" err="1">
                <a:latin typeface="Arial" panose="020B0604020202020204" pitchFamily="34" charset="0"/>
                <a:cs typeface="Arial" panose="020B0604020202020204" pitchFamily="34" charset="0"/>
              </a:rPr>
              <a:t>Mendelian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cross</a:t>
            </a:r>
            <a:endParaRPr lang="de-DE" dirty="0">
              <a:latin typeface="Arial" panose="020B0604020202020204" pitchFamily="34" charset="0"/>
              <a:cs typeface="Arial" panose="020B0604020202020204" pitchFamily="34" charset="0"/>
            </a:endParaRPr>
          </a:p>
        </p:txBody>
      </p:sp>
      <p:sp>
        <p:nvSpPr>
          <p:cNvPr id="73" name="Textfeld 72"/>
          <p:cNvSpPr txBox="1"/>
          <p:nvPr/>
        </p:nvSpPr>
        <p:spPr>
          <a:xfrm rot="5400000">
            <a:off x="2691196" y="4373980"/>
            <a:ext cx="2699739" cy="1754326"/>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a:t>
            </a:r>
            <a:r>
              <a:rPr lang="en-GB" dirty="0">
                <a:solidFill>
                  <a:schemeClr val="tx1">
                    <a:lumMod val="50000"/>
                    <a:lumOff val="50000"/>
                  </a:schemeClr>
                </a:solidFill>
                <a:latin typeface="Arial" panose="020B0604020202020204" pitchFamily="34" charset="0"/>
                <a:cs typeface="Arial" panose="020B0604020202020204" pitchFamily="34" charset="0"/>
              </a:rPr>
              <a:t>and, if these two gametes received any kind of identity, then only via the identity of the zygote (in the plant) they made. </a:t>
            </a:r>
          </a:p>
        </p:txBody>
      </p:sp>
      <p:sp>
        <p:nvSpPr>
          <p:cNvPr id="8" name="Rectangle 7"/>
          <p:cNvSpPr/>
          <p:nvPr/>
        </p:nvSpPr>
        <p:spPr>
          <a:xfrm>
            <a:off x="102927" y="612988"/>
            <a:ext cx="3230000" cy="2895868"/>
          </a:xfrm>
          <a:prstGeom prst="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ight Triangle 68"/>
          <p:cNvSpPr>
            <a:spLocks noChangeAspect="1"/>
          </p:cNvSpPr>
          <p:nvPr/>
        </p:nvSpPr>
        <p:spPr>
          <a:xfrm>
            <a:off x="0" y="6623628"/>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feld 5"/>
          <p:cNvSpPr txBox="1"/>
          <p:nvPr/>
        </p:nvSpPr>
        <p:spPr>
          <a:xfrm>
            <a:off x="11285621" y="6365558"/>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17</a:t>
            </a:fld>
            <a:endParaRPr lang="en-US" sz="2400" dirty="0">
              <a:latin typeface="Arial" panose="020B0604020202020204" pitchFamily="34" charset="0"/>
              <a:cs typeface="Arial" panose="020B0604020202020204" pitchFamily="34" charset="0"/>
            </a:endParaRPr>
          </a:p>
        </p:txBody>
      </p:sp>
      <p:cxnSp>
        <p:nvCxnSpPr>
          <p:cNvPr id="76" name="Straight Connector 75"/>
          <p:cNvCxnSpPr/>
          <p:nvPr/>
        </p:nvCxnSpPr>
        <p:spPr>
          <a:xfrm>
            <a:off x="30683" y="3640840"/>
            <a:ext cx="4932000" cy="0"/>
          </a:xfrm>
          <a:prstGeom prst="line">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70" name="Gruppieren 69"/>
          <p:cNvGrpSpPr/>
          <p:nvPr/>
        </p:nvGrpSpPr>
        <p:grpSpPr>
          <a:xfrm>
            <a:off x="175143" y="1006539"/>
            <a:ext cx="2957889" cy="2296268"/>
            <a:chOff x="79149" y="3504690"/>
            <a:chExt cx="2957889" cy="2296268"/>
          </a:xfrm>
        </p:grpSpPr>
        <p:sp>
          <p:nvSpPr>
            <p:cNvPr id="11" name="Ellipse 10"/>
            <p:cNvSpPr/>
            <p:nvPr/>
          </p:nvSpPr>
          <p:spPr>
            <a:xfrm>
              <a:off x="149538" y="3903585"/>
              <a:ext cx="341906" cy="326003"/>
            </a:xfrm>
            <a:prstGeom prst="ellipse">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a:off x="149538" y="4280476"/>
              <a:ext cx="341906" cy="326003"/>
            </a:xfrm>
            <a:prstGeom prst="ellipse">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150856" y="4681489"/>
              <a:ext cx="341906" cy="326003"/>
            </a:xfrm>
            <a:prstGeom prst="ellipse">
              <a:avLst/>
            </a:prstGeom>
            <a:solidFill>
              <a:srgbClr val="FFFF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149538" y="5053079"/>
              <a:ext cx="341906" cy="326003"/>
            </a:xfrm>
            <a:prstGeom prst="ellipse">
              <a:avLst/>
            </a:prstGeom>
            <a:solidFill>
              <a:srgbClr val="FF006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149538" y="5454092"/>
              <a:ext cx="341906" cy="326003"/>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2" name="Gerade Verbindung mit Pfeil 21"/>
            <p:cNvCxnSpPr>
              <a:stCxn id="11" idx="6"/>
            </p:cNvCxnSpPr>
            <p:nvPr/>
          </p:nvCxnSpPr>
          <p:spPr>
            <a:xfrm flipV="1">
              <a:off x="491444" y="4066586"/>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Sechseck 22"/>
            <p:cNvSpPr/>
            <p:nvPr/>
          </p:nvSpPr>
          <p:spPr>
            <a:xfrm>
              <a:off x="1720269" y="3923404"/>
              <a:ext cx="909927" cy="286363"/>
            </a:xfrm>
            <a:prstGeom prst="hexagon">
              <a:avLst/>
            </a:prstGeom>
            <a:solidFill>
              <a:srgbClr val="D66F5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Sechseck 28"/>
            <p:cNvSpPr/>
            <p:nvPr/>
          </p:nvSpPr>
          <p:spPr>
            <a:xfrm>
              <a:off x="1717934" y="4274796"/>
              <a:ext cx="909927" cy="286363"/>
            </a:xfrm>
            <a:prstGeom prst="hexagon">
              <a:avLst/>
            </a:prstGeom>
            <a:solidFill>
              <a:srgbClr val="8AE05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Sechseck 29"/>
            <p:cNvSpPr/>
            <p:nvPr/>
          </p:nvSpPr>
          <p:spPr>
            <a:xfrm>
              <a:off x="1717933" y="4677515"/>
              <a:ext cx="909927" cy="286363"/>
            </a:xfrm>
            <a:prstGeom prst="hexagon">
              <a:avLst/>
            </a:prstGeom>
            <a:solidFill>
              <a:srgbClr val="00B05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Sechseck 30"/>
            <p:cNvSpPr/>
            <p:nvPr/>
          </p:nvSpPr>
          <p:spPr>
            <a:xfrm>
              <a:off x="1717932" y="5094047"/>
              <a:ext cx="909927" cy="286363"/>
            </a:xfrm>
            <a:prstGeom prst="hexagon">
              <a:avLst/>
            </a:prstGeom>
            <a:solidFill>
              <a:srgbClr val="8183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Sechseck 31"/>
            <p:cNvSpPr/>
            <p:nvPr/>
          </p:nvSpPr>
          <p:spPr>
            <a:xfrm>
              <a:off x="1717932" y="5494118"/>
              <a:ext cx="909927" cy="286363"/>
            </a:xfrm>
            <a:prstGeom prst="hexagon">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3" name="Gerade Verbindung mit Pfeil 32"/>
            <p:cNvCxnSpPr/>
            <p:nvPr/>
          </p:nvCxnSpPr>
          <p:spPr>
            <a:xfrm flipV="1">
              <a:off x="480185" y="4417976"/>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p:nvPr/>
          </p:nvCxnSpPr>
          <p:spPr>
            <a:xfrm flipV="1">
              <a:off x="502024" y="4827602"/>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p:nvCxnSpPr>
          <p:spPr>
            <a:xfrm flipV="1">
              <a:off x="489447" y="5237228"/>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flipV="1">
              <a:off x="480184" y="5635414"/>
              <a:ext cx="1228485" cy="1"/>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Ellipse 11"/>
            <p:cNvSpPr/>
            <p:nvPr/>
          </p:nvSpPr>
          <p:spPr>
            <a:xfrm>
              <a:off x="752522" y="3904971"/>
              <a:ext cx="341906" cy="326003"/>
            </a:xfrm>
            <a:prstGeom prst="ellipse">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a:off x="752522" y="4274244"/>
              <a:ext cx="341906" cy="326003"/>
            </a:xfrm>
            <a:prstGeom prst="ellipse">
              <a:avLst/>
            </a:prstGeom>
            <a:solidFill>
              <a:srgbClr val="00B05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752522" y="4681489"/>
              <a:ext cx="341906" cy="326003"/>
            </a:xfrm>
            <a:prstGeom prst="ellipse">
              <a:avLst/>
            </a:prstGeom>
            <a:solidFill>
              <a:srgbClr val="0000F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752522" y="5053079"/>
              <a:ext cx="341906" cy="326003"/>
            </a:xfrm>
            <a:prstGeom prst="ellipse">
              <a:avLst/>
            </a:prstGeom>
            <a:solidFill>
              <a:srgbClr val="336699"/>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752522" y="5454092"/>
              <a:ext cx="341906" cy="326003"/>
            </a:xfrm>
            <a:prstGeom prst="ellipse">
              <a:avLst/>
            </a:prstGeom>
            <a:solidFill>
              <a:schemeClr val="tx1">
                <a:lumMod val="50000"/>
                <a:lumOff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p:cNvSpPr txBox="1"/>
            <p:nvPr/>
          </p:nvSpPr>
          <p:spPr>
            <a:xfrm>
              <a:off x="79149" y="3504690"/>
              <a:ext cx="2957889" cy="369332"/>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Gametes</a:t>
              </a:r>
              <a:r>
                <a:rPr lang="de-DE"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sym typeface="Wingdings 3" panose="05040102010807070707" pitchFamily="18" charset="2"/>
                </a:rPr>
                <a:t></a:t>
              </a:r>
              <a:r>
                <a:rPr lang="de-DE" dirty="0">
                  <a:latin typeface="Arial" panose="020B0604020202020204" pitchFamily="34" charset="0"/>
                  <a:cs typeface="Arial" panose="020B0604020202020204" pitchFamily="34" charset="0"/>
                </a:rPr>
                <a:t>  F1 </a:t>
              </a:r>
              <a:r>
                <a:rPr lang="de-DE" dirty="0" err="1">
                  <a:latin typeface="Arial" panose="020B0604020202020204" pitchFamily="34" charset="0"/>
                  <a:cs typeface="Arial" panose="020B0604020202020204" pitchFamily="34" charset="0"/>
                </a:rPr>
                <a:t>offspring</a:t>
              </a:r>
              <a:endParaRPr lang="de-DE" dirty="0">
                <a:latin typeface="Arial" panose="020B0604020202020204" pitchFamily="34" charset="0"/>
                <a:cs typeface="Arial" panose="020B0604020202020204" pitchFamily="34" charset="0"/>
              </a:endParaRPr>
            </a:p>
          </p:txBody>
        </p:sp>
        <p:sp>
          <p:nvSpPr>
            <p:cNvPr id="38" name="Textfeld 37"/>
            <p:cNvSpPr txBox="1"/>
            <p:nvPr/>
          </p:nvSpPr>
          <p:spPr>
            <a:xfrm>
              <a:off x="1924443" y="3874999"/>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39" name="Textfeld 38"/>
            <p:cNvSpPr txBox="1"/>
            <p:nvPr/>
          </p:nvSpPr>
          <p:spPr>
            <a:xfrm>
              <a:off x="1916005" y="4237121"/>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40" name="Textfeld 39"/>
            <p:cNvSpPr txBox="1"/>
            <p:nvPr/>
          </p:nvSpPr>
          <p:spPr>
            <a:xfrm>
              <a:off x="1886899" y="4610408"/>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41" name="Textfeld 40"/>
            <p:cNvSpPr txBox="1"/>
            <p:nvPr/>
          </p:nvSpPr>
          <p:spPr>
            <a:xfrm>
              <a:off x="1879442" y="5041543"/>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sp>
          <p:nvSpPr>
            <p:cNvPr id="42" name="Textfeld 41"/>
            <p:cNvSpPr txBox="1"/>
            <p:nvPr/>
          </p:nvSpPr>
          <p:spPr>
            <a:xfrm>
              <a:off x="1886899" y="5431626"/>
              <a:ext cx="445274" cy="369332"/>
            </a:xfrm>
            <a:prstGeom prst="rect">
              <a:avLst/>
            </a:prstGeom>
            <a:noFill/>
            <a:ln>
              <a:noFill/>
            </a:ln>
          </p:spPr>
          <p:txBody>
            <a:bodyPr wrap="square" rtlCol="0">
              <a:spAutoFit/>
            </a:bodyPr>
            <a:lstStyle/>
            <a:p>
              <a:r>
                <a:rPr lang="de-DE" dirty="0">
                  <a:latin typeface="Arial" panose="020B0604020202020204" pitchFamily="34" charset="0"/>
                  <a:cs typeface="Arial" panose="020B0604020202020204" pitchFamily="34" charset="0"/>
                </a:rPr>
                <a:t>F</a:t>
              </a:r>
              <a:r>
                <a:rPr lang="de-DE" baseline="-25000" dirty="0">
                  <a:latin typeface="Arial" panose="020B0604020202020204" pitchFamily="34" charset="0"/>
                  <a:cs typeface="Arial" panose="020B0604020202020204" pitchFamily="34" charset="0"/>
                </a:rPr>
                <a:t>1</a:t>
              </a:r>
            </a:p>
          </p:txBody>
        </p:sp>
      </p:grpSp>
      <p:sp>
        <p:nvSpPr>
          <p:cNvPr id="5" name="TextBox 7"/>
          <p:cNvSpPr txBox="1"/>
          <p:nvPr/>
        </p:nvSpPr>
        <p:spPr>
          <a:xfrm>
            <a:off x="102927" y="601480"/>
            <a:ext cx="11371953" cy="369332"/>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A HWE population</a:t>
            </a:r>
          </a:p>
        </p:txBody>
      </p:sp>
    </p:spTree>
    <p:extLst>
      <p:ext uri="{BB962C8B-B14F-4D97-AF65-F5344CB8AC3E}">
        <p14:creationId xmlns:p14="http://schemas.microsoft.com/office/powerpoint/2010/main" val="3072003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326"/>
          <p:cNvSpPr txBox="1"/>
          <p:nvPr/>
        </p:nvSpPr>
        <p:spPr>
          <a:xfrm>
            <a:off x="72001" y="49360"/>
            <a:ext cx="12003664"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Rehearsal, application. Here, a population of faba bean plants and a monogenic trait.</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52" y="655486"/>
            <a:ext cx="7508156" cy="3600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descr="C:\Users\Mohamed Ali\Pictures\hil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18" y="638325"/>
            <a:ext cx="2487613" cy="14398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feld 5"/>
              <p:cNvSpPr txBox="1">
                <a:spLocks noChangeArrowheads="1"/>
              </p:cNvSpPr>
              <p:nvPr/>
            </p:nvSpPr>
            <p:spPr bwMode="auto">
              <a:xfrm>
                <a:off x="7711440" y="1090068"/>
                <a:ext cx="4364224" cy="3165418"/>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None/>
                </a:pPr>
                <a:r>
                  <a:rPr lang="de-DE" altLang="en-US" sz="1800" dirty="0"/>
                  <a:t>41% of individuals give white-hilum seed (see foto). Hence, </a:t>
                </a:r>
                <a:r>
                  <a:rPr lang="de-DE" altLang="en-US" sz="1800" dirty="0" err="1"/>
                  <a:t>the</a:t>
                </a:r>
                <a:r>
                  <a:rPr lang="de-DE" altLang="en-US" sz="1800" dirty="0"/>
                  <a:t> </a:t>
                </a:r>
                <a:r>
                  <a:rPr lang="de-DE" altLang="en-US" sz="1800" dirty="0" err="1"/>
                  <a:t>recessive</a:t>
                </a:r>
                <a:r>
                  <a:rPr lang="de-DE" altLang="en-US" sz="1800" dirty="0"/>
                  <a:t> allele for white hilum has a frequency (in pollen grain of the population and in egg cells of the population) of </a:t>
                </a:r>
                <a14:m>
                  <m:oMath xmlns:m="http://schemas.openxmlformats.org/officeDocument/2006/math">
                    <m:rad>
                      <m:radPr>
                        <m:degHide m:val="on"/>
                        <m:ctrlPr>
                          <a:rPr lang="de-DE" sz="1800" i="1">
                            <a:latin typeface="Cambria Math" panose="02040503050406030204" pitchFamily="18" charset="0"/>
                          </a:rPr>
                        </m:ctrlPr>
                      </m:radPr>
                      <m:deg/>
                      <m:e>
                        <m:r>
                          <a:rPr lang="de-DE" sz="1800" i="1">
                            <a:latin typeface="Cambria Math" panose="02040503050406030204" pitchFamily="18" charset="0"/>
                          </a:rPr>
                          <m:t>0.</m:t>
                        </m:r>
                        <m:r>
                          <a:rPr lang="de-DE" sz="1800" b="0" i="1" smtClean="0">
                            <a:latin typeface="Cambria Math" panose="02040503050406030204" pitchFamily="18" charset="0"/>
                          </a:rPr>
                          <m:t>41</m:t>
                        </m:r>
                      </m:e>
                    </m:rad>
                  </m:oMath>
                </a14:m>
                <a:r>
                  <a:rPr lang="de-DE" altLang="en-US" sz="1800" dirty="0"/>
                  <a:t> ≈ 0.64.</a:t>
                </a:r>
              </a:p>
              <a:p>
                <a:pPr eaLnBrk="1" hangingPunct="1">
                  <a:spcBef>
                    <a:spcPct val="0"/>
                  </a:spcBef>
                  <a:buNone/>
                </a:pPr>
                <a:endParaRPr lang="de-DE" altLang="en-US" sz="1800" dirty="0"/>
              </a:p>
              <a:p>
                <a:pPr eaLnBrk="1" hangingPunct="1">
                  <a:spcBef>
                    <a:spcPct val="0"/>
                  </a:spcBef>
                  <a:buFontTx/>
                  <a:buNone/>
                </a:pPr>
                <a:r>
                  <a:rPr lang="de-DE" altLang="en-US" sz="1800" dirty="0"/>
                  <a:t>Well, this conclusion would be more or less valid if faba bean was a random mating species. </a:t>
                </a:r>
              </a:p>
              <a:p>
                <a:pPr eaLnBrk="1" hangingPunct="1">
                  <a:spcBef>
                    <a:spcPct val="0"/>
                  </a:spcBef>
                  <a:buFontTx/>
                  <a:buNone/>
                </a:pPr>
                <a:r>
                  <a:rPr lang="de-DE" altLang="en-US" sz="1800" dirty="0"/>
                  <a:t>It is not! </a:t>
                </a:r>
              </a:p>
              <a:p>
                <a:pPr eaLnBrk="1" hangingPunct="1">
                  <a:spcBef>
                    <a:spcPct val="0"/>
                  </a:spcBef>
                  <a:buFontTx/>
                  <a:buNone/>
                </a:pPr>
                <a:r>
                  <a:rPr lang="de-DE" altLang="en-US" sz="1800" i="1" dirty="0"/>
                  <a:t>Vicia faba </a:t>
                </a:r>
                <a:r>
                  <a:rPr lang="de-DE" altLang="en-US" sz="1800" dirty="0"/>
                  <a:t>is only partly random mating!</a:t>
                </a:r>
                <a:endParaRPr lang="en-US" altLang="en-US" sz="1800" dirty="0"/>
              </a:p>
            </p:txBody>
          </p:sp>
        </mc:Choice>
        <mc:Fallback xmlns="">
          <p:sp>
            <p:nvSpPr>
              <p:cNvPr id="5" name="Textfeld 5"/>
              <p:cNvSpPr txBox="1">
                <a:spLocks noRot="1" noChangeAspect="1" noMove="1" noResize="1" noEditPoints="1" noAdjustHandles="1" noChangeArrowheads="1" noChangeShapeType="1" noTextEdit="1"/>
              </p:cNvSpPr>
              <p:nvPr/>
            </p:nvSpPr>
            <p:spPr bwMode="auto">
              <a:xfrm>
                <a:off x="7711440" y="1090068"/>
                <a:ext cx="4364224" cy="3165418"/>
              </a:xfrm>
              <a:prstGeom prst="rect">
                <a:avLst/>
              </a:prstGeom>
              <a:blipFill>
                <a:blip r:embed="rId4"/>
                <a:stretch>
                  <a:fillRect/>
                </a:stretch>
              </a:blipFill>
              <a:ln>
                <a:noFill/>
              </a:ln>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6" name="Textfeld 6"/>
          <p:cNvSpPr txBox="1">
            <a:spLocks noChangeArrowheads="1"/>
          </p:cNvSpPr>
          <p:nvPr/>
        </p:nvSpPr>
        <p:spPr bwMode="auto">
          <a:xfrm>
            <a:off x="72001" y="4362243"/>
            <a:ext cx="12003664" cy="2031325"/>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de-DE" altLang="en-US" sz="1800" dirty="0"/>
              <a:t>With the usually (more or less) </a:t>
            </a:r>
            <a:r>
              <a:rPr lang="de-DE" altLang="en-US" sz="1800" dirty="0">
                <a:solidFill>
                  <a:srgbClr val="0000FF"/>
                </a:solidFill>
              </a:rPr>
              <a:t>s=50% </a:t>
            </a:r>
            <a:r>
              <a:rPr lang="de-DE" altLang="en-US" sz="1800" dirty="0"/>
              <a:t>of self-fertilization and hence only about 50% </a:t>
            </a:r>
            <a:r>
              <a:rPr lang="de-DE" altLang="en-US" sz="1800" dirty="0" err="1"/>
              <a:t>of</a:t>
            </a:r>
            <a:r>
              <a:rPr lang="de-DE" altLang="en-US" sz="1800" dirty="0"/>
              <a:t> </a:t>
            </a:r>
            <a:r>
              <a:rPr lang="de-DE" altLang="en-US" sz="1800" dirty="0" err="1"/>
              <a:t>random</a:t>
            </a:r>
            <a:r>
              <a:rPr lang="de-DE" altLang="en-US" sz="1800" dirty="0"/>
              <a:t> </a:t>
            </a:r>
            <a:r>
              <a:rPr lang="de-DE" altLang="en-US" sz="1800" dirty="0" err="1"/>
              <a:t>outcrossing</a:t>
            </a:r>
            <a:r>
              <a:rPr lang="de-DE" altLang="en-US" sz="1800" dirty="0"/>
              <a:t> (you see, a major deviation of random mating)  …</a:t>
            </a:r>
          </a:p>
          <a:p>
            <a:pPr eaLnBrk="1" hangingPunct="1">
              <a:spcBef>
                <a:spcPct val="0"/>
              </a:spcBef>
              <a:buFontTx/>
              <a:buNone/>
            </a:pPr>
            <a:r>
              <a:rPr lang="de-DE" altLang="en-US" sz="1800" dirty="0"/>
              <a:t>and with the 41% of homozygous-recessive (say „</a:t>
            </a:r>
            <a:r>
              <a:rPr lang="de-DE" altLang="en-US" sz="1800" dirty="0" err="1"/>
              <a:t>aa</a:t>
            </a:r>
            <a:r>
              <a:rPr lang="de-DE" altLang="en-US" sz="1800" dirty="0"/>
              <a:t>“</a:t>
            </a:r>
            <a:r>
              <a:rPr lang="de-DE" altLang="en-US" sz="1800" dirty="0">
                <a:solidFill>
                  <a:schemeClr val="tx1">
                    <a:lumMod val="50000"/>
                    <a:lumOff val="50000"/>
                  </a:schemeClr>
                </a:solidFill>
              </a:rPr>
              <a:t>*</a:t>
            </a:r>
            <a:r>
              <a:rPr lang="de-DE" altLang="en-US" sz="1800" dirty="0"/>
              <a:t>) genotypes, the frequency of p(a) is ~57.3% in the population, it is not ~64%. </a:t>
            </a:r>
          </a:p>
          <a:p>
            <a:pPr eaLnBrk="1" hangingPunct="1">
              <a:spcBef>
                <a:spcPct val="0"/>
              </a:spcBef>
              <a:buFontTx/>
              <a:buNone/>
            </a:pPr>
            <a:r>
              <a:rPr lang="de-DE" altLang="en-US" sz="1800" dirty="0"/>
              <a:t>In such partial allogamy (mixed mating), we expecte Q(aa)= </a:t>
            </a:r>
            <a:r>
              <a:rPr lang="en-GB" altLang="en-US" sz="1800" dirty="0"/>
              <a:t>q² + {</a:t>
            </a:r>
            <a:r>
              <a:rPr lang="en-GB" altLang="en-US" sz="1800" dirty="0">
                <a:solidFill>
                  <a:srgbClr val="0000FF"/>
                </a:solidFill>
              </a:rPr>
              <a:t>s</a:t>
            </a:r>
            <a:r>
              <a:rPr lang="en-GB" altLang="en-US" sz="1800" dirty="0"/>
              <a:t>/(2-</a:t>
            </a:r>
            <a:r>
              <a:rPr lang="en-GB" altLang="en-US" sz="1800" dirty="0">
                <a:solidFill>
                  <a:srgbClr val="0000FF"/>
                </a:solidFill>
              </a:rPr>
              <a:t>s</a:t>
            </a:r>
            <a:r>
              <a:rPr lang="en-GB" altLang="en-US" sz="1800" dirty="0"/>
              <a:t>)} </a:t>
            </a:r>
            <a:r>
              <a:rPr lang="en-GB" altLang="en-US" sz="1800" dirty="0" err="1"/>
              <a:t>pq</a:t>
            </a:r>
            <a:r>
              <a:rPr lang="en-GB" altLang="en-US" sz="1800" dirty="0"/>
              <a:t>. </a:t>
            </a:r>
          </a:p>
          <a:p>
            <a:pPr eaLnBrk="1" hangingPunct="1">
              <a:spcBef>
                <a:spcPct val="0"/>
              </a:spcBef>
              <a:buFontTx/>
              <a:buNone/>
            </a:pPr>
            <a:r>
              <a:rPr lang="en-GB" altLang="en-US" sz="1800" dirty="0"/>
              <a:t>This is quite different from </a:t>
            </a:r>
            <a:r>
              <a:rPr lang="de-DE" altLang="en-US" sz="1800" dirty="0"/>
              <a:t>Q(aa)= </a:t>
            </a:r>
            <a:r>
              <a:rPr lang="en-GB" altLang="en-US" sz="1800" dirty="0"/>
              <a:t>q² as expected with s=0, which means random mating.</a:t>
            </a:r>
          </a:p>
          <a:p>
            <a:pPr eaLnBrk="1" hangingPunct="1">
              <a:spcBef>
                <a:spcPct val="0"/>
              </a:spcBef>
              <a:buFontTx/>
              <a:buNone/>
            </a:pPr>
            <a:r>
              <a:rPr lang="en-GB" altLang="en-US" sz="1800" dirty="0"/>
              <a:t>The details are not given here. Yet, you see what may happen if we deviate from the strict HWE assumptions.</a:t>
            </a:r>
            <a:endParaRPr lang="en-US" altLang="en-US" sz="1800" dirty="0"/>
          </a:p>
        </p:txBody>
      </p:sp>
      <p:sp>
        <p:nvSpPr>
          <p:cNvPr id="7" name="TextBox 6"/>
          <p:cNvSpPr txBox="1"/>
          <p:nvPr/>
        </p:nvSpPr>
        <p:spPr>
          <a:xfrm>
            <a:off x="93810" y="6454430"/>
            <a:ext cx="10292148"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altLang="en-US" dirty="0">
                <a:solidFill>
                  <a:schemeClr val="tx1">
                    <a:lumMod val="50000"/>
                    <a:lumOff val="50000"/>
                  </a:schemeClr>
                </a:solidFill>
                <a:latin typeface="Arial" panose="020B0604020202020204" pitchFamily="34" charset="0"/>
                <a:cs typeface="Arial" panose="020B0604020202020204" pitchFamily="34" charset="0"/>
              </a:rPr>
              <a:t>*‘A’ and ‘a’ do not want to say anything else than ‘A</a:t>
            </a:r>
            <a:r>
              <a:rPr lang="en-GB" altLang="en-US" baseline="-25000" dirty="0">
                <a:solidFill>
                  <a:schemeClr val="tx1">
                    <a:lumMod val="50000"/>
                    <a:lumOff val="50000"/>
                  </a:schemeClr>
                </a:solidFill>
                <a:latin typeface="Arial" panose="020B0604020202020204" pitchFamily="34" charset="0"/>
                <a:cs typeface="Arial" panose="020B0604020202020204" pitchFamily="34" charset="0"/>
              </a:rPr>
              <a:t>1</a:t>
            </a:r>
            <a:r>
              <a:rPr lang="en-GB" altLang="en-US" dirty="0">
                <a:solidFill>
                  <a:schemeClr val="tx1">
                    <a:lumMod val="50000"/>
                    <a:lumOff val="50000"/>
                  </a:schemeClr>
                </a:solidFill>
                <a:latin typeface="Arial" panose="020B0604020202020204" pitchFamily="34" charset="0"/>
                <a:cs typeface="Arial" panose="020B0604020202020204" pitchFamily="34" charset="0"/>
              </a:rPr>
              <a:t>’ and ‘A</a:t>
            </a:r>
            <a:r>
              <a:rPr lang="en-GB" altLang="en-US" baseline="-25000" dirty="0">
                <a:solidFill>
                  <a:schemeClr val="tx1">
                    <a:lumMod val="50000"/>
                    <a:lumOff val="50000"/>
                  </a:schemeClr>
                </a:solidFill>
                <a:latin typeface="Arial" panose="020B0604020202020204" pitchFamily="34" charset="0"/>
                <a:cs typeface="Arial" panose="020B0604020202020204" pitchFamily="34" charset="0"/>
              </a:rPr>
              <a:t>2</a:t>
            </a:r>
            <a:r>
              <a:rPr lang="en-GB" altLang="en-US" dirty="0">
                <a:solidFill>
                  <a:schemeClr val="tx1">
                    <a:lumMod val="50000"/>
                    <a:lumOff val="50000"/>
                  </a:schemeClr>
                </a:solidFill>
                <a:latin typeface="Arial" panose="020B0604020202020204" pitchFamily="34" charset="0"/>
                <a:cs typeface="Arial" panose="020B0604020202020204" pitchFamily="34" charset="0"/>
              </a:rPr>
              <a:t>’ ... obviously ‘a’ is the recessive allele. </a:t>
            </a:r>
            <a:endParaRPr lang="en-GB"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9" name="Textfeld 5"/>
          <p:cNvSpPr txBox="1"/>
          <p:nvPr/>
        </p:nvSpPr>
        <p:spPr>
          <a:xfrm>
            <a:off x="11285621" y="6365558"/>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18</a:t>
            </a:fld>
            <a:endParaRPr lang="en-US" sz="2400" dirty="0">
              <a:latin typeface="Arial" panose="020B0604020202020204" pitchFamily="34" charset="0"/>
              <a:cs typeface="Arial" panose="020B0604020202020204" pitchFamily="34" charset="0"/>
            </a:endParaRPr>
          </a:p>
        </p:txBody>
      </p:sp>
      <p:sp>
        <p:nvSpPr>
          <p:cNvPr id="8" name="TextBox 7"/>
          <p:cNvSpPr txBox="1"/>
          <p:nvPr/>
        </p:nvSpPr>
        <p:spPr>
          <a:xfrm>
            <a:off x="107950" y="3860807"/>
            <a:ext cx="899583" cy="369332"/>
          </a:xfrm>
          <a:prstGeom prst="rect">
            <a:avLst/>
          </a:prstGeom>
          <a:solidFill>
            <a:srgbClr val="FFFFFF"/>
          </a:solidFill>
          <a:effectLst>
            <a:outerShdw blurRad="50800" dist="38100" dir="2700000" algn="tl" rotWithShape="0">
              <a:prstClr val="black">
                <a:alpha val="40000"/>
              </a:prstClr>
            </a:outerShdw>
          </a:effectLst>
        </p:spPr>
        <p:txBody>
          <a:bodyPr wrap="square" rtlCol="0">
            <a:spAutoFit/>
          </a:bodyPr>
          <a:lstStyle/>
          <a:p>
            <a:r>
              <a:rPr lang="de-DE" dirty="0">
                <a:latin typeface="Arial" panose="020B0604020202020204" pitchFamily="34" charset="0"/>
                <a:cs typeface="Arial" panose="020B0604020202020204" pitchFamily="34" charset="0"/>
              </a:rPr>
              <a:t>© WL</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944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2488"/>
            <a:ext cx="12104176" cy="37921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From here, you may go to UNPLAB-PopGen_Ch-3[Inbreeding]</a:t>
            </a:r>
          </a:p>
        </p:txBody>
      </p:sp>
      <p:sp>
        <p:nvSpPr>
          <p:cNvPr id="7" name="Textfeld 5"/>
          <p:cNvSpPr txBox="1"/>
          <p:nvPr/>
        </p:nvSpPr>
        <p:spPr>
          <a:xfrm>
            <a:off x="11285621" y="6365558"/>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19</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555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72000" y="36000"/>
            <a:ext cx="12026833" cy="1077218"/>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a:spcBef>
                <a:spcPct val="50000"/>
              </a:spcBef>
            </a:pPr>
            <a:r>
              <a:rPr lang="en-GB" altLang="de-DE" sz="3200" dirty="0">
                <a:latin typeface="Arial" panose="020B0604020202020204" pitchFamily="34" charset="0"/>
                <a:cs typeface="Arial" panose="020B0604020202020204" pitchFamily="34" charset="0"/>
              </a:rPr>
              <a:t>Sequential Number: #3 </a:t>
            </a:r>
            <a:br>
              <a:rPr lang="en-GB" altLang="de-DE" sz="3200" dirty="0">
                <a:latin typeface="Arial" panose="020B0604020202020204" pitchFamily="34" charset="0"/>
                <a:cs typeface="Arial" panose="020B0604020202020204" pitchFamily="34" charset="0"/>
              </a:rPr>
            </a:br>
            <a:r>
              <a:rPr lang="de-DE" altLang="de-DE"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UNPLAB-PopGen_Ch-2[HWE II]</a:t>
            </a:r>
            <a:endParaRPr lang="en-GB" altLang="de-DE" dirty="0">
              <a:latin typeface="Arial" panose="020B0604020202020204" pitchFamily="34" charset="0"/>
              <a:cs typeface="Arial" panose="020B0604020202020204" pitchFamily="34" charset="0"/>
            </a:endParaRPr>
          </a:p>
        </p:txBody>
      </p:sp>
      <p:sp>
        <p:nvSpPr>
          <p:cNvPr id="4" name="Textfeld 5"/>
          <p:cNvSpPr txBox="1"/>
          <p:nvPr/>
        </p:nvSpPr>
        <p:spPr>
          <a:xfrm>
            <a:off x="11630100" y="6346567"/>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z="2400" smtClean="0">
                <a:latin typeface="Arial" panose="020B0604020202020204" pitchFamily="34" charset="0"/>
                <a:cs typeface="Arial" panose="020B0604020202020204" pitchFamily="34" charset="0"/>
              </a:rPr>
              <a:t>2</a:t>
            </a:fld>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0662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1592000" y="6300000"/>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z="2400" smtClean="0">
                <a:latin typeface="Arial" panose="020B0604020202020204" pitchFamily="34" charset="0"/>
                <a:cs typeface="Arial" panose="020B0604020202020204" pitchFamily="34" charset="0"/>
              </a:rPr>
              <a:t>3</a:t>
            </a:fld>
            <a:endParaRPr lang="en-GB" sz="2400" dirty="0">
              <a:latin typeface="Arial" panose="020B0604020202020204" pitchFamily="34" charset="0"/>
              <a:cs typeface="Arial" panose="020B0604020202020204" pitchFamily="34" charset="0"/>
            </a:endParaRPr>
          </a:p>
        </p:txBody>
      </p:sp>
      <p:sp>
        <p:nvSpPr>
          <p:cNvPr id="3" name="TextBox 2"/>
          <p:cNvSpPr txBox="1"/>
          <p:nvPr/>
        </p:nvSpPr>
        <p:spPr>
          <a:xfrm>
            <a:off x="72000" y="36000"/>
            <a:ext cx="12032235" cy="369331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You already know: Genotype frequency. Gamete frequency. Allele frequency. Random mating.</a:t>
            </a:r>
            <a:r>
              <a:rPr lang="ar-AE"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HWE</a:t>
            </a:r>
            <a:r>
              <a:rPr lang="ar-AE"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(Hardy-Weinberg-Equilibrium </a:t>
            </a:r>
            <a:r>
              <a:rPr lang="de-DE" dirty="0" err="1">
                <a:latin typeface="Arial" panose="020B0604020202020204" pitchFamily="34" charset="0"/>
                <a:cs typeface="Arial" panose="020B0604020202020204" pitchFamily="34" charset="0"/>
              </a:rPr>
              <a:t>status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 </a:t>
            </a:r>
            <a:r>
              <a:rPr lang="de-DE" dirty="0" err="1">
                <a:latin typeface="Arial" panose="020B0604020202020204" pitchFamily="34" charset="0"/>
                <a:cs typeface="Arial" panose="020B0604020202020204" pitchFamily="34" charset="0"/>
              </a:rPr>
              <a:t>random-mating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population</a:t>
            </a:r>
            <a:r>
              <a:rPr lang="de-DE" dirty="0">
                <a:latin typeface="Arial" panose="020B0604020202020204" pitchFamily="34" charset="0"/>
                <a:cs typeface="Arial" panose="020B0604020202020204" pitchFamily="34" charset="0"/>
              </a:rPr>
              <a:t>).</a:t>
            </a:r>
          </a:p>
          <a:p>
            <a:endParaRPr lang="en-GB" dirty="0">
              <a:solidFill>
                <a:srgbClr val="0000FF"/>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Keywords of this chapter:</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Population. Genotype frequency. Gamete frequency. Allele frequency. Random mating. Hardy-Weinberg-Equilibrium (HWE).</a:t>
            </a:r>
          </a:p>
          <a:p>
            <a:r>
              <a:rPr lang="de-DE" dirty="0" err="1">
                <a:latin typeface="Arial" panose="020B0604020202020204" pitchFamily="34" charset="0"/>
                <a:cs typeface="Arial" panose="020B0604020202020204" pitchFamily="34" charset="0"/>
              </a:rPr>
              <a:t>Conditions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Assumptions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allow</a:t>
            </a:r>
            <a:r>
              <a:rPr lang="de-DE" dirty="0">
                <a:latin typeface="Arial" panose="020B0604020202020204" pitchFamily="34" charset="0"/>
                <a:cs typeface="Arial" panose="020B0604020202020204" pitchFamily="34" charset="0"/>
              </a:rPr>
              <a:t> HWE.</a:t>
            </a:r>
          </a:p>
          <a:p>
            <a:r>
              <a:rPr lang="en-GB" dirty="0">
                <a:latin typeface="Arial" panose="020B0604020202020204" pitchFamily="34" charset="0"/>
                <a:cs typeface="Arial" panose="020B0604020202020204" pitchFamily="34" charset="0"/>
              </a:rPr>
              <a:t>A HWE population is composed of (N=∞) unrelated F1 hybrids (each individual makes a different F1 - whose parents are unknown).   ... Not to be confused with a Mendelian F1 (and its genetically identical individuals).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Important Algebra of this chapter: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p² + 2pq + q²; 	 P=p²; H=2pq; Q=q².  	This is the ‘Algebra’ of Hardy-Weinberg</a:t>
            </a:r>
          </a:p>
        </p:txBody>
      </p:sp>
    </p:spTree>
    <p:extLst>
      <p:ext uri="{BB962C8B-B14F-4D97-AF65-F5344CB8AC3E}">
        <p14:creationId xmlns:p14="http://schemas.microsoft.com/office/powerpoint/2010/main" val="2125597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65654920"/>
              </p:ext>
            </p:extLst>
          </p:nvPr>
        </p:nvGraphicFramePr>
        <p:xfrm>
          <a:off x="92048" y="607844"/>
          <a:ext cx="2160000" cy="2160000"/>
        </p:xfrm>
        <a:graphic>
          <a:graphicData uri="http://schemas.openxmlformats.org/drawingml/2006/table">
            <a:tbl>
              <a:tblPr firstRow="1" firstCol="1" bandRow="1">
                <a:tableStyleId>{5C22544A-7EE6-4342-B048-85BDC9FD1C3A}</a:tableStyleId>
              </a:tblPr>
              <a:tblGrid>
                <a:gridCol w="720000">
                  <a:extLst>
                    <a:ext uri="{9D8B030D-6E8A-4147-A177-3AD203B41FA5}">
                      <a16:colId xmlns:a16="http://schemas.microsoft.com/office/drawing/2014/main" val="3772850708"/>
                    </a:ext>
                  </a:extLst>
                </a:gridCol>
                <a:gridCol w="720000">
                  <a:extLst>
                    <a:ext uri="{9D8B030D-6E8A-4147-A177-3AD203B41FA5}">
                      <a16:colId xmlns:a16="http://schemas.microsoft.com/office/drawing/2014/main" val="4048525312"/>
                    </a:ext>
                  </a:extLst>
                </a:gridCol>
                <a:gridCol w="720000">
                  <a:extLst>
                    <a:ext uri="{9D8B030D-6E8A-4147-A177-3AD203B41FA5}">
                      <a16:colId xmlns:a16="http://schemas.microsoft.com/office/drawing/2014/main" val="505839146"/>
                    </a:ext>
                  </a:extLst>
                </a:gridCol>
              </a:tblGrid>
              <a:tr h="720000">
                <a:tc>
                  <a:txBody>
                    <a:bodyPr/>
                    <a:lstStyle/>
                    <a:p>
                      <a:pPr algn="ctr">
                        <a:lnSpc>
                          <a:spcPct val="115000"/>
                        </a:lnSpc>
                        <a:spcAft>
                          <a:spcPts val="0"/>
                        </a:spcAft>
                      </a:pPr>
                      <a:r>
                        <a:rPr lang="de-DE" sz="2400" dirty="0">
                          <a:solidFill>
                            <a:schemeClr val="tx1"/>
                          </a:solidFill>
                          <a:effectLst/>
                        </a:rPr>
                        <a:t> </a:t>
                      </a:r>
                      <a:endParaRPr lang="de-D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)0.64</a:t>
                      </a:r>
                      <a:endParaRPr lang="de-DE" sz="18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q(A</a:t>
                      </a:r>
                      <a:r>
                        <a:rPr lang="de-DE" sz="1800" b="0" baseline="-25000" dirty="0">
                          <a:solidFill>
                            <a:schemeClr val="tx1"/>
                          </a:solidFill>
                          <a:effectLst/>
                          <a:latin typeface="Arial" panose="020B0604020202020204" pitchFamily="34" charset="0"/>
                          <a:cs typeface="Arial" panose="020B0604020202020204" pitchFamily="34" charset="0"/>
                        </a:rPr>
                        <a:t>2</a:t>
                      </a:r>
                      <a:r>
                        <a:rPr lang="de-DE" sz="1800" b="0" dirty="0">
                          <a:solidFill>
                            <a:schemeClr val="tx1"/>
                          </a:solidFill>
                          <a:effectLst/>
                          <a:latin typeface="Arial" panose="020B0604020202020204" pitchFamily="34" charset="0"/>
                          <a:cs typeface="Arial" panose="020B0604020202020204" pitchFamily="34" charset="0"/>
                        </a:rPr>
                        <a:t>) 0.36</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874906"/>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)0.64</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baseline="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0.41</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1</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2</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baseline="0" dirty="0">
                          <a:solidFill>
                            <a:schemeClr val="tx1"/>
                          </a:solidFill>
                          <a:effectLst/>
                          <a:latin typeface="Arial" panose="020B0604020202020204" pitchFamily="34" charset="0"/>
                          <a:cs typeface="Arial" panose="020B0604020202020204" pitchFamily="34" charset="0"/>
                        </a:rPr>
                        <a:t>0.23</a:t>
                      </a:r>
                      <a:endParaRPr lang="de-DE" sz="18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435041"/>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q(A</a:t>
                      </a:r>
                      <a:r>
                        <a:rPr lang="de-DE" sz="1800" b="0" baseline="-25000" dirty="0">
                          <a:solidFill>
                            <a:schemeClr val="tx1"/>
                          </a:solidFill>
                          <a:effectLst/>
                          <a:latin typeface="Arial" panose="020B0604020202020204" pitchFamily="34" charset="0"/>
                          <a:cs typeface="Arial" panose="020B0604020202020204" pitchFamily="34" charset="0"/>
                        </a:rPr>
                        <a:t>2</a:t>
                      </a:r>
                      <a:r>
                        <a:rPr lang="de-DE" sz="1800" b="0" dirty="0">
                          <a:solidFill>
                            <a:schemeClr val="tx1"/>
                          </a:solidFill>
                          <a:effectLst/>
                          <a:latin typeface="Arial" panose="020B0604020202020204" pitchFamily="34" charset="0"/>
                          <a:cs typeface="Arial" panose="020B0604020202020204" pitchFamily="34" charset="0"/>
                        </a:rPr>
                        <a:t>) 0.36</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2</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1</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kern="1200" baseline="0" dirty="0">
                          <a:solidFill>
                            <a:schemeClr val="tx1"/>
                          </a:solidFill>
                          <a:effectLst/>
                          <a:latin typeface="Arial" panose="020B0604020202020204" pitchFamily="34" charset="0"/>
                          <a:ea typeface="+mn-ea"/>
                          <a:cs typeface="Arial" panose="020B0604020202020204" pitchFamily="34" charset="0"/>
                        </a:rPr>
                        <a:t>0.23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br>
                        <a:rPr lang="de-DE" sz="1800" b="1" baseline="-2500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kern="1200" baseline="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0.13</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3410344"/>
                  </a:ext>
                </a:extLst>
              </a:tr>
            </a:tbl>
          </a:graphicData>
        </a:graphic>
      </p:graphicFrame>
      <p:sp>
        <p:nvSpPr>
          <p:cNvPr id="16" name="Textfeld 326"/>
          <p:cNvSpPr txBox="1"/>
          <p:nvPr/>
        </p:nvSpPr>
        <p:spPr>
          <a:xfrm>
            <a:off x="72000" y="49360"/>
            <a:ext cx="11994309"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Rational of HWE: “(P=p²)A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 (H=2pq)A1A2 + (Q=q²)A</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A</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One-locus genotypes.</a:t>
            </a:r>
          </a:p>
        </p:txBody>
      </p:sp>
      <p:sp>
        <p:nvSpPr>
          <p:cNvPr id="18" name="Textfeld 3"/>
          <p:cNvSpPr txBox="1"/>
          <p:nvPr/>
        </p:nvSpPr>
        <p:spPr>
          <a:xfrm>
            <a:off x="72000" y="2898541"/>
            <a:ext cx="12019082" cy="387798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1</a:t>
            </a:r>
          </a:p>
          <a:p>
            <a:r>
              <a:rPr lang="en-GB" dirty="0">
                <a:latin typeface="Arial" panose="020B0604020202020204" pitchFamily="34" charset="0"/>
                <a:cs typeface="Arial" panose="020B0604020202020204" pitchFamily="34" charset="0"/>
              </a:rPr>
              <a:t>If the allele frequencies do not change from generation to generation, and if mating of gametes is at random, then this </a:t>
            </a:r>
            <a:r>
              <a:rPr lang="en-GB" dirty="0">
                <a:solidFill>
                  <a:srgbClr val="0000FF"/>
                </a:solidFill>
                <a:latin typeface="Arial" panose="020B0604020202020204" pitchFamily="34" charset="0"/>
                <a:cs typeface="Arial" panose="020B0604020202020204" pitchFamily="34" charset="0"/>
              </a:rPr>
              <a:t>statement: “ P+H+Q correspond to p²+2pq +q²; P=p²; H=2pq; Q=q² “ </a:t>
            </a:r>
            <a:r>
              <a:rPr lang="en-GB" dirty="0">
                <a:latin typeface="Arial" panose="020B0604020202020204" pitchFamily="34" charset="0"/>
                <a:cs typeface="Arial" panose="020B0604020202020204" pitchFamily="34" charset="0"/>
              </a:rPr>
              <a:t>... is expected to be true and realized in each generation. Therefore these (from-allele-frequencies-deduced) genotype frequencies P; H; Q are expected to be “</a:t>
            </a:r>
            <a:r>
              <a:rPr lang="en-GB" dirty="0">
                <a:solidFill>
                  <a:srgbClr val="0000FF"/>
                </a:solidFill>
                <a:latin typeface="Arial" panose="020B0604020202020204" pitchFamily="34" charset="0"/>
                <a:cs typeface="Arial" panose="020B0604020202020204" pitchFamily="34" charset="0"/>
              </a:rPr>
              <a:t>stable</a:t>
            </a:r>
            <a:r>
              <a:rPr lang="en-GB" dirty="0">
                <a:latin typeface="Arial" panose="020B0604020202020204" pitchFamily="34" charset="0"/>
                <a:cs typeface="Arial" panose="020B0604020202020204" pitchFamily="34" charset="0"/>
              </a:rPr>
              <a:t>”, to be the same, in all upcoming generations. This is the Hardy-Weinberg-</a:t>
            </a:r>
            <a:r>
              <a:rPr lang="en-GB" dirty="0">
                <a:solidFill>
                  <a:srgbClr val="0000FF"/>
                </a:solidFill>
                <a:latin typeface="Arial" panose="020B0604020202020204" pitchFamily="34" charset="0"/>
                <a:cs typeface="Arial" panose="020B0604020202020204" pitchFamily="34" charset="0"/>
              </a:rPr>
              <a:t>Equilibrium</a:t>
            </a:r>
            <a:r>
              <a:rPr lang="en-GB" dirty="0">
                <a:latin typeface="Arial" panose="020B0604020202020204" pitchFamily="34" charset="0"/>
                <a:cs typeface="Arial" panose="020B0604020202020204" pitchFamily="34" charset="0"/>
              </a:rPr>
              <a:t> status of a population. It is a theoretical, stable status as to these frequencies. By the way: As soon as the random mating took place ‘</a:t>
            </a:r>
            <a:r>
              <a:rPr lang="en-GB" dirty="0">
                <a:solidFill>
                  <a:srgbClr val="C00000"/>
                </a:solidFill>
                <a:latin typeface="Arial" panose="020B0604020202020204" pitchFamily="34" charset="0"/>
                <a:cs typeface="Arial" panose="020B0604020202020204" pitchFamily="34" charset="0"/>
              </a:rPr>
              <a:t>the first time</a:t>
            </a:r>
            <a:r>
              <a:rPr lang="en-GB" dirty="0">
                <a:latin typeface="Arial" panose="020B0604020202020204" pitchFamily="34" charset="0"/>
                <a:cs typeface="Arial" panose="020B0604020202020204" pitchFamily="34" charset="0"/>
              </a:rPr>
              <a:t>’, HWE applies. </a:t>
            </a:r>
            <a:r>
              <a:rPr lang="en-GB" dirty="0">
                <a:solidFill>
                  <a:srgbClr val="C00000"/>
                </a:solidFill>
                <a:latin typeface="Arial" panose="020B0604020202020204" pitchFamily="34" charset="0"/>
                <a:cs typeface="Arial" panose="020B0604020202020204" pitchFamily="34" charset="0"/>
              </a:rPr>
              <a:t>Instantly</a:t>
            </a:r>
            <a:r>
              <a:rPr lang="en-GB" dirty="0">
                <a:latin typeface="Arial" panose="020B0604020202020204" pitchFamily="34" charset="0"/>
                <a:cs typeface="Arial" panose="020B0604020202020204" pitchFamily="34" charset="0"/>
              </a:rPr>
              <a:t>, the genotypes occur in frequencies </a:t>
            </a:r>
            <a:r>
              <a:rPr lang="en-GB" dirty="0">
                <a:solidFill>
                  <a:srgbClr val="0000FF"/>
                </a:solidFill>
                <a:latin typeface="Arial" panose="020B0604020202020204" pitchFamily="34" charset="0"/>
                <a:cs typeface="Arial" panose="020B0604020202020204" pitchFamily="34" charset="0"/>
              </a:rPr>
              <a:t>P=p² plus H=2pq plus Q=q²</a:t>
            </a:r>
            <a:r>
              <a:rPr lang="en-GB" dirty="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2</a:t>
            </a:r>
          </a:p>
          <a:p>
            <a:r>
              <a:rPr lang="en-GB" dirty="0">
                <a:latin typeface="Arial" panose="020B0604020202020204" pitchFamily="34" charset="0"/>
                <a:cs typeface="Arial" panose="020B0604020202020204" pitchFamily="34" charset="0"/>
              </a:rPr>
              <a:t>As said above: ‘</a:t>
            </a:r>
            <a:r>
              <a:rPr lang="en-GB" dirty="0">
                <a:solidFill>
                  <a:srgbClr val="0000FF"/>
                </a:solidFill>
                <a:latin typeface="Arial" panose="020B0604020202020204" pitchFamily="34" charset="0"/>
                <a:cs typeface="Arial" panose="020B0604020202020204" pitchFamily="34" charset="0"/>
              </a:rPr>
              <a:t>If</a:t>
            </a:r>
            <a:r>
              <a:rPr lang="en-GB" dirty="0">
                <a:latin typeface="Arial" panose="020B0604020202020204" pitchFamily="34" charset="0"/>
                <a:cs typeface="Arial" panose="020B0604020202020204" pitchFamily="34" charset="0"/>
              </a:rPr>
              <a:t> the allele frequencies do not change ... and </a:t>
            </a:r>
            <a:r>
              <a:rPr lang="en-GB" dirty="0">
                <a:solidFill>
                  <a:srgbClr val="0000FF"/>
                </a:solidFill>
                <a:latin typeface="Arial" panose="020B0604020202020204" pitchFamily="34" charset="0"/>
                <a:cs typeface="Arial" panose="020B0604020202020204" pitchFamily="34" charset="0"/>
              </a:rPr>
              <a:t>if </a:t>
            </a:r>
            <a:r>
              <a:rPr lang="en-GB" dirty="0">
                <a:latin typeface="Arial" panose="020B0604020202020204" pitchFamily="34" charset="0"/>
                <a:cs typeface="Arial" panose="020B0604020202020204" pitchFamily="34" charset="0"/>
              </a:rPr>
              <a:t>random mating’. Mating may be non-random. Alleles’ frequencies may </a:t>
            </a:r>
            <a:r>
              <a:rPr lang="en-GB" dirty="0">
                <a:solidFill>
                  <a:srgbClr val="0000FF"/>
                </a:solidFill>
                <a:latin typeface="Arial" panose="020B0604020202020204" pitchFamily="34" charset="0"/>
                <a:cs typeface="Arial" panose="020B0604020202020204" pitchFamily="34" charset="0"/>
              </a:rPr>
              <a:t>change</a:t>
            </a:r>
            <a:r>
              <a:rPr lang="en-GB" dirty="0">
                <a:latin typeface="Arial" panose="020B0604020202020204" pitchFamily="34" charset="0"/>
                <a:cs typeface="Arial" panose="020B0604020202020204" pitchFamily="34" charset="0"/>
              </a:rPr>
              <a:t> across generations because of Selection or Mutation or Migration or Drift.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Drift? The array of the actually mating gametes is only a sample of ‘all’ gametes. If the sample is not large, then it can not perfectly represent the allele frequencies of the parent generation (from with the gametes come) – hence causing erratic </a:t>
            </a:r>
            <a:r>
              <a:rPr lang="en-GB" dirty="0">
                <a:solidFill>
                  <a:srgbClr val="0000FF"/>
                </a:solidFill>
                <a:latin typeface="Arial" panose="020B0604020202020204" pitchFamily="34" charset="0"/>
                <a:cs typeface="Arial" panose="020B0604020202020204" pitchFamily="34" charset="0"/>
              </a:rPr>
              <a:t>change</a:t>
            </a:r>
            <a:r>
              <a:rPr lang="en-GB" dirty="0">
                <a:latin typeface="Arial" panose="020B0604020202020204" pitchFamily="34" charset="0"/>
                <a:cs typeface="Arial" panose="020B0604020202020204" pitchFamily="34" charset="0"/>
              </a:rPr>
              <a:t> in allele frequency (and hence in genotype frequency).</a:t>
            </a:r>
          </a:p>
        </p:txBody>
      </p:sp>
      <p:graphicFrame>
        <p:nvGraphicFramePr>
          <p:cNvPr id="9" name="Table 8"/>
          <p:cNvGraphicFramePr>
            <a:graphicFrameLocks noGrp="1"/>
          </p:cNvGraphicFramePr>
          <p:nvPr>
            <p:extLst>
              <p:ext uri="{D42A27DB-BD31-4B8C-83A1-F6EECF244321}">
                <p14:modId xmlns:p14="http://schemas.microsoft.com/office/powerpoint/2010/main" val="3619635591"/>
              </p:ext>
            </p:extLst>
          </p:nvPr>
        </p:nvGraphicFramePr>
        <p:xfrm>
          <a:off x="2397794" y="620525"/>
          <a:ext cx="2160000" cy="2160000"/>
        </p:xfrm>
        <a:graphic>
          <a:graphicData uri="http://schemas.openxmlformats.org/drawingml/2006/table">
            <a:tbl>
              <a:tblPr firstRow="1" firstCol="1" bandRow="1">
                <a:tableStyleId>{5C22544A-7EE6-4342-B048-85BDC9FD1C3A}</a:tableStyleId>
              </a:tblPr>
              <a:tblGrid>
                <a:gridCol w="720000">
                  <a:extLst>
                    <a:ext uri="{9D8B030D-6E8A-4147-A177-3AD203B41FA5}">
                      <a16:colId xmlns:a16="http://schemas.microsoft.com/office/drawing/2014/main" val="3772850708"/>
                    </a:ext>
                  </a:extLst>
                </a:gridCol>
                <a:gridCol w="720000">
                  <a:extLst>
                    <a:ext uri="{9D8B030D-6E8A-4147-A177-3AD203B41FA5}">
                      <a16:colId xmlns:a16="http://schemas.microsoft.com/office/drawing/2014/main" val="4048525312"/>
                    </a:ext>
                  </a:extLst>
                </a:gridCol>
                <a:gridCol w="720000">
                  <a:extLst>
                    <a:ext uri="{9D8B030D-6E8A-4147-A177-3AD203B41FA5}">
                      <a16:colId xmlns:a16="http://schemas.microsoft.com/office/drawing/2014/main" val="505839146"/>
                    </a:ext>
                  </a:extLst>
                </a:gridCol>
              </a:tblGrid>
              <a:tr h="720000">
                <a:tc>
                  <a:txBody>
                    <a:bodyPr/>
                    <a:lstStyle/>
                    <a:p>
                      <a:pPr algn="ctr">
                        <a:lnSpc>
                          <a:spcPct val="115000"/>
                        </a:lnSpc>
                        <a:spcAft>
                          <a:spcPts val="0"/>
                        </a:spcAft>
                      </a:pPr>
                      <a:r>
                        <a:rPr lang="de-DE" sz="1800" dirty="0">
                          <a:solidFill>
                            <a:schemeClr val="tx1"/>
                          </a:solidFill>
                          <a:effectLst/>
                        </a:rPr>
                        <a:t> </a:t>
                      </a:r>
                      <a:endParaRPr lang="de-D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)0.6</a:t>
                      </a:r>
                      <a:endParaRPr lang="de-DE" sz="18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q(A</a:t>
                      </a:r>
                      <a:r>
                        <a:rPr lang="de-DE" sz="1800" b="0" baseline="-25000" dirty="0">
                          <a:solidFill>
                            <a:schemeClr val="tx1"/>
                          </a:solidFill>
                          <a:effectLst/>
                          <a:latin typeface="Arial" panose="020B0604020202020204" pitchFamily="34" charset="0"/>
                          <a:cs typeface="Arial" panose="020B0604020202020204" pitchFamily="34" charset="0"/>
                        </a:rPr>
                        <a:t>2</a:t>
                      </a:r>
                      <a:r>
                        <a:rPr lang="de-DE" sz="1800" b="0" dirty="0">
                          <a:solidFill>
                            <a:schemeClr val="tx1"/>
                          </a:solidFill>
                          <a:effectLst/>
                          <a:latin typeface="Arial" panose="020B0604020202020204" pitchFamily="34" charset="0"/>
                          <a:cs typeface="Arial" panose="020B0604020202020204" pitchFamily="34" charset="0"/>
                        </a:rPr>
                        <a:t>) 0.4</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874906"/>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)0.6</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baseline="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0.36</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1</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2</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baseline="0" dirty="0">
                          <a:solidFill>
                            <a:schemeClr val="tx1"/>
                          </a:solidFill>
                          <a:effectLst/>
                          <a:latin typeface="Arial" panose="020B0604020202020204" pitchFamily="34" charset="0"/>
                          <a:cs typeface="Arial" panose="020B0604020202020204" pitchFamily="34" charset="0"/>
                        </a:rPr>
                        <a:t>0.24</a:t>
                      </a:r>
                      <a:endParaRPr lang="de-DE" sz="18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435041"/>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q(A</a:t>
                      </a:r>
                      <a:r>
                        <a:rPr lang="de-DE" sz="1800" b="0" baseline="-25000" dirty="0">
                          <a:solidFill>
                            <a:schemeClr val="tx1"/>
                          </a:solidFill>
                          <a:effectLst/>
                          <a:latin typeface="Arial" panose="020B0604020202020204" pitchFamily="34" charset="0"/>
                          <a:cs typeface="Arial" panose="020B0604020202020204" pitchFamily="34" charset="0"/>
                        </a:rPr>
                        <a:t>2</a:t>
                      </a:r>
                      <a:r>
                        <a:rPr lang="de-DE" sz="1800" b="0" dirty="0">
                          <a:solidFill>
                            <a:schemeClr val="tx1"/>
                          </a:solidFill>
                          <a:effectLst/>
                          <a:latin typeface="Arial" panose="020B0604020202020204" pitchFamily="34" charset="0"/>
                          <a:cs typeface="Arial" panose="020B0604020202020204" pitchFamily="34" charset="0"/>
                        </a:rPr>
                        <a:t>) 0.4</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2</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1</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kern="1200" baseline="0" dirty="0">
                          <a:solidFill>
                            <a:schemeClr val="tx1"/>
                          </a:solidFill>
                          <a:effectLst/>
                          <a:latin typeface="Arial" panose="020B0604020202020204" pitchFamily="34" charset="0"/>
                          <a:ea typeface="+mn-ea"/>
                          <a:cs typeface="Arial" panose="020B0604020202020204" pitchFamily="34" charset="0"/>
                        </a:rPr>
                        <a:t>0.24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kern="1200" baseline="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0.16</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341034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736830"/>
              </p:ext>
            </p:extLst>
          </p:nvPr>
        </p:nvGraphicFramePr>
        <p:xfrm>
          <a:off x="4703540" y="620525"/>
          <a:ext cx="2160000" cy="2160000"/>
        </p:xfrm>
        <a:graphic>
          <a:graphicData uri="http://schemas.openxmlformats.org/drawingml/2006/table">
            <a:tbl>
              <a:tblPr firstRow="1" firstCol="1" bandRow="1">
                <a:tableStyleId>{5C22544A-7EE6-4342-B048-85BDC9FD1C3A}</a:tableStyleId>
              </a:tblPr>
              <a:tblGrid>
                <a:gridCol w="720000">
                  <a:extLst>
                    <a:ext uri="{9D8B030D-6E8A-4147-A177-3AD203B41FA5}">
                      <a16:colId xmlns:a16="http://schemas.microsoft.com/office/drawing/2014/main" val="3772850708"/>
                    </a:ext>
                  </a:extLst>
                </a:gridCol>
                <a:gridCol w="720000">
                  <a:extLst>
                    <a:ext uri="{9D8B030D-6E8A-4147-A177-3AD203B41FA5}">
                      <a16:colId xmlns:a16="http://schemas.microsoft.com/office/drawing/2014/main" val="4048525312"/>
                    </a:ext>
                  </a:extLst>
                </a:gridCol>
                <a:gridCol w="720000">
                  <a:extLst>
                    <a:ext uri="{9D8B030D-6E8A-4147-A177-3AD203B41FA5}">
                      <a16:colId xmlns:a16="http://schemas.microsoft.com/office/drawing/2014/main" val="505839146"/>
                    </a:ext>
                  </a:extLst>
                </a:gridCol>
              </a:tblGrid>
              <a:tr h="720000">
                <a:tc>
                  <a:txBody>
                    <a:bodyPr/>
                    <a:lstStyle/>
                    <a:p>
                      <a:pPr algn="ctr">
                        <a:lnSpc>
                          <a:spcPct val="115000"/>
                        </a:lnSpc>
                        <a:spcAft>
                          <a:spcPts val="0"/>
                        </a:spcAft>
                      </a:pPr>
                      <a:r>
                        <a:rPr lang="de-DE" sz="1800" dirty="0">
                          <a:solidFill>
                            <a:schemeClr val="tx1"/>
                          </a:solidFill>
                          <a:effectLst/>
                        </a:rPr>
                        <a:t> </a:t>
                      </a:r>
                      <a:endParaRPr lang="de-D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)0.8</a:t>
                      </a:r>
                      <a:endParaRPr lang="de-DE" sz="18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q(A</a:t>
                      </a:r>
                      <a:r>
                        <a:rPr lang="de-DE" sz="1800" b="0" baseline="-25000" dirty="0">
                          <a:solidFill>
                            <a:schemeClr val="tx1"/>
                          </a:solidFill>
                          <a:effectLst/>
                          <a:latin typeface="Arial" panose="020B0604020202020204" pitchFamily="34" charset="0"/>
                          <a:cs typeface="Arial" panose="020B0604020202020204" pitchFamily="34" charset="0"/>
                        </a:rPr>
                        <a:t>2</a:t>
                      </a:r>
                      <a:r>
                        <a:rPr lang="de-DE" sz="1800" b="0" dirty="0">
                          <a:solidFill>
                            <a:schemeClr val="tx1"/>
                          </a:solidFill>
                          <a:effectLst/>
                          <a:latin typeface="Arial" panose="020B0604020202020204" pitchFamily="34" charset="0"/>
                          <a:cs typeface="Arial" panose="020B0604020202020204" pitchFamily="34" charset="0"/>
                        </a:rPr>
                        <a:t>) 0.2</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874906"/>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)0.8</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baseline="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0.64</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1</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2</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baseline="0" dirty="0">
                          <a:solidFill>
                            <a:schemeClr val="tx1"/>
                          </a:solidFill>
                          <a:effectLst/>
                          <a:latin typeface="Arial" panose="020B0604020202020204" pitchFamily="34" charset="0"/>
                          <a:cs typeface="Arial" panose="020B0604020202020204" pitchFamily="34" charset="0"/>
                        </a:rPr>
                        <a:t>0.16</a:t>
                      </a:r>
                      <a:endParaRPr lang="de-DE" sz="18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435041"/>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q(A</a:t>
                      </a:r>
                      <a:r>
                        <a:rPr lang="de-DE" sz="1800" b="0" baseline="-25000" dirty="0">
                          <a:solidFill>
                            <a:schemeClr val="tx1"/>
                          </a:solidFill>
                          <a:effectLst/>
                          <a:latin typeface="Arial" panose="020B0604020202020204" pitchFamily="34" charset="0"/>
                          <a:cs typeface="Arial" panose="020B0604020202020204" pitchFamily="34" charset="0"/>
                        </a:rPr>
                        <a:t>2</a:t>
                      </a:r>
                      <a:r>
                        <a:rPr lang="de-DE" sz="1800" b="0" dirty="0">
                          <a:solidFill>
                            <a:schemeClr val="tx1"/>
                          </a:solidFill>
                          <a:effectLst/>
                          <a:latin typeface="Arial" panose="020B0604020202020204" pitchFamily="34" charset="0"/>
                          <a:cs typeface="Arial" panose="020B0604020202020204" pitchFamily="34" charset="0"/>
                        </a:rPr>
                        <a:t>) 0.2</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2</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1</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kern="1200" baseline="0" dirty="0">
                          <a:solidFill>
                            <a:schemeClr val="tx1"/>
                          </a:solidFill>
                          <a:effectLst/>
                          <a:latin typeface="Arial" panose="020B0604020202020204" pitchFamily="34" charset="0"/>
                          <a:ea typeface="+mn-ea"/>
                          <a:cs typeface="Arial" panose="020B0604020202020204" pitchFamily="34" charset="0"/>
                        </a:rPr>
                        <a:t>0.16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kern="1200" baseline="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0.04</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3410344"/>
                  </a:ext>
                </a:extLst>
              </a:tr>
            </a:tbl>
          </a:graphicData>
        </a:graphic>
      </p:graphicFrame>
      <p:sp>
        <p:nvSpPr>
          <p:cNvPr id="2" name="TextBox 1"/>
          <p:cNvSpPr txBox="1"/>
          <p:nvPr/>
        </p:nvSpPr>
        <p:spPr>
          <a:xfrm>
            <a:off x="9176773" y="1469692"/>
            <a:ext cx="895081" cy="461665"/>
          </a:xfrm>
          <a:prstGeom prst="rect">
            <a:avLst/>
          </a:prstGeom>
          <a:noFill/>
        </p:spPr>
        <p:txBody>
          <a:bodyPr wrap="square" rtlCol="0">
            <a:spAutoFit/>
          </a:bodyPr>
          <a:lstStyle/>
          <a:p>
            <a:r>
              <a:rPr lang="en-GB" sz="2400" dirty="0"/>
              <a:t>…</a:t>
            </a:r>
          </a:p>
        </p:txBody>
      </p:sp>
      <p:graphicFrame>
        <p:nvGraphicFramePr>
          <p:cNvPr id="12" name="Table 11"/>
          <p:cNvGraphicFramePr>
            <a:graphicFrameLocks noGrp="1"/>
          </p:cNvGraphicFramePr>
          <p:nvPr>
            <p:extLst>
              <p:ext uri="{D42A27DB-BD31-4B8C-83A1-F6EECF244321}">
                <p14:modId xmlns:p14="http://schemas.microsoft.com/office/powerpoint/2010/main" val="627258328"/>
              </p:ext>
            </p:extLst>
          </p:nvPr>
        </p:nvGraphicFramePr>
        <p:xfrm>
          <a:off x="7011679" y="624783"/>
          <a:ext cx="2160000" cy="2160000"/>
        </p:xfrm>
        <a:graphic>
          <a:graphicData uri="http://schemas.openxmlformats.org/drawingml/2006/table">
            <a:tbl>
              <a:tblPr firstRow="1" firstCol="1" bandRow="1">
                <a:tableStyleId>{5C22544A-7EE6-4342-B048-85BDC9FD1C3A}</a:tableStyleId>
              </a:tblPr>
              <a:tblGrid>
                <a:gridCol w="720000">
                  <a:extLst>
                    <a:ext uri="{9D8B030D-6E8A-4147-A177-3AD203B41FA5}">
                      <a16:colId xmlns:a16="http://schemas.microsoft.com/office/drawing/2014/main" val="3772850708"/>
                    </a:ext>
                  </a:extLst>
                </a:gridCol>
                <a:gridCol w="720000">
                  <a:extLst>
                    <a:ext uri="{9D8B030D-6E8A-4147-A177-3AD203B41FA5}">
                      <a16:colId xmlns:a16="http://schemas.microsoft.com/office/drawing/2014/main" val="4048525312"/>
                    </a:ext>
                  </a:extLst>
                </a:gridCol>
                <a:gridCol w="720000">
                  <a:extLst>
                    <a:ext uri="{9D8B030D-6E8A-4147-A177-3AD203B41FA5}">
                      <a16:colId xmlns:a16="http://schemas.microsoft.com/office/drawing/2014/main" val="505839146"/>
                    </a:ext>
                  </a:extLst>
                </a:gridCol>
              </a:tblGrid>
              <a:tr h="720000">
                <a:tc>
                  <a:txBody>
                    <a:bodyPr/>
                    <a:lstStyle/>
                    <a:p>
                      <a:pPr algn="ctr">
                        <a:lnSpc>
                          <a:spcPct val="115000"/>
                        </a:lnSpc>
                        <a:spcAft>
                          <a:spcPts val="0"/>
                        </a:spcAft>
                      </a:pPr>
                      <a:r>
                        <a:rPr lang="de-DE" sz="1800" dirty="0">
                          <a:solidFill>
                            <a:schemeClr val="tx1"/>
                          </a:solidFill>
                          <a:effectLst/>
                        </a:rPr>
                        <a:t> </a:t>
                      </a:r>
                      <a:endParaRPr lang="de-D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)0.9</a:t>
                      </a:r>
                      <a:endParaRPr lang="de-DE" sz="18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rgbClr val="0000FF"/>
                          </a:solidFill>
                          <a:effectLst/>
                          <a:latin typeface="Arial" panose="020B0604020202020204" pitchFamily="34" charset="0"/>
                          <a:cs typeface="Arial" panose="020B0604020202020204" pitchFamily="34" charset="0"/>
                        </a:rPr>
                        <a:t>q(A</a:t>
                      </a:r>
                      <a:r>
                        <a:rPr lang="de-DE" sz="1800" b="0" baseline="-25000" dirty="0">
                          <a:solidFill>
                            <a:srgbClr val="0000FF"/>
                          </a:solidFill>
                          <a:effectLst/>
                          <a:latin typeface="Arial" panose="020B0604020202020204" pitchFamily="34" charset="0"/>
                          <a:cs typeface="Arial" panose="020B0604020202020204" pitchFamily="34" charset="0"/>
                        </a:rPr>
                        <a:t>2</a:t>
                      </a:r>
                      <a:r>
                        <a:rPr lang="de-DE" sz="1800" b="0" dirty="0">
                          <a:solidFill>
                            <a:srgbClr val="0000FF"/>
                          </a:solidFill>
                          <a:effectLst/>
                          <a:latin typeface="Arial" panose="020B0604020202020204" pitchFamily="34" charset="0"/>
                          <a:cs typeface="Arial" panose="020B0604020202020204" pitchFamily="34" charset="0"/>
                        </a:rPr>
                        <a:t>) 0.1</a:t>
                      </a:r>
                      <a:endParaRPr lang="de-DE" sz="1800" b="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874906"/>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)0.9</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baseline="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0.81</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1</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2</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baseline="0" dirty="0">
                          <a:solidFill>
                            <a:schemeClr val="tx1"/>
                          </a:solidFill>
                          <a:effectLst/>
                          <a:latin typeface="Arial" panose="020B0604020202020204" pitchFamily="34" charset="0"/>
                          <a:cs typeface="Arial" panose="020B0604020202020204" pitchFamily="34" charset="0"/>
                        </a:rPr>
                        <a:t>0.09</a:t>
                      </a:r>
                      <a:endParaRPr lang="de-DE" sz="18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435041"/>
                  </a:ext>
                </a:extLst>
              </a:tr>
              <a:tr h="720000">
                <a:tc>
                  <a:txBody>
                    <a:bodyPr/>
                    <a:lstStyle/>
                    <a:p>
                      <a:pPr algn="ctr">
                        <a:lnSpc>
                          <a:spcPct val="115000"/>
                        </a:lnSpc>
                        <a:spcAft>
                          <a:spcPts val="0"/>
                        </a:spcAft>
                      </a:pPr>
                      <a:r>
                        <a:rPr lang="de-DE" sz="1800" b="0" dirty="0">
                          <a:solidFill>
                            <a:srgbClr val="0000FF"/>
                          </a:solidFill>
                          <a:effectLst/>
                          <a:latin typeface="Arial" panose="020B0604020202020204" pitchFamily="34" charset="0"/>
                          <a:cs typeface="Arial" panose="020B0604020202020204" pitchFamily="34" charset="0"/>
                        </a:rPr>
                        <a:t>q(A</a:t>
                      </a:r>
                      <a:r>
                        <a:rPr lang="de-DE" sz="1800" b="0" baseline="-25000" dirty="0">
                          <a:solidFill>
                            <a:srgbClr val="0000FF"/>
                          </a:solidFill>
                          <a:effectLst/>
                          <a:latin typeface="Arial" panose="020B0604020202020204" pitchFamily="34" charset="0"/>
                          <a:cs typeface="Arial" panose="020B0604020202020204" pitchFamily="34" charset="0"/>
                        </a:rPr>
                        <a:t>2</a:t>
                      </a:r>
                      <a:r>
                        <a:rPr lang="de-DE" sz="1800" b="0" dirty="0">
                          <a:solidFill>
                            <a:srgbClr val="0000FF"/>
                          </a:solidFill>
                          <a:effectLst/>
                          <a:latin typeface="Arial" panose="020B0604020202020204" pitchFamily="34" charset="0"/>
                          <a:cs typeface="Arial" panose="020B0604020202020204" pitchFamily="34" charset="0"/>
                        </a:rPr>
                        <a:t>) 0.1</a:t>
                      </a:r>
                      <a:endParaRPr lang="de-DE" sz="1800" b="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2</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1</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kern="1200" baseline="0" dirty="0">
                          <a:solidFill>
                            <a:schemeClr val="tx1"/>
                          </a:solidFill>
                          <a:effectLst/>
                          <a:latin typeface="Arial" panose="020B0604020202020204" pitchFamily="34" charset="0"/>
                          <a:ea typeface="+mn-ea"/>
                          <a:cs typeface="Arial" panose="020B0604020202020204" pitchFamily="34" charset="0"/>
                        </a:rPr>
                        <a:t>0.09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de-DE" sz="18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br>
                        <a:rPr lang="de-DE" sz="1800" b="1" baseline="-250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kern="1200" baseline="0" dirty="0">
                          <a:solidFill>
                            <a:srgbClr val="0000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0.01</a:t>
                      </a:r>
                      <a:endParaRPr lang="de-DE" sz="1800" b="1" dirty="0">
                        <a:solidFill>
                          <a:srgbClr val="00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3410344"/>
                  </a:ext>
                </a:extLst>
              </a:tr>
            </a:tbl>
          </a:graphicData>
        </a:graphic>
      </p:graphicFrame>
      <p:sp>
        <p:nvSpPr>
          <p:cNvPr id="4" name="TextBox 3"/>
          <p:cNvSpPr txBox="1"/>
          <p:nvPr/>
        </p:nvSpPr>
        <p:spPr>
          <a:xfrm>
            <a:off x="9869997" y="749200"/>
            <a:ext cx="2160845" cy="203132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Take note: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Q, the frequency of the rare homo-</a:t>
            </a:r>
            <a:r>
              <a:rPr lang="en-GB" dirty="0" err="1">
                <a:latin typeface="Arial" panose="020B0604020202020204" pitchFamily="34" charset="0"/>
                <a:cs typeface="Arial" panose="020B0604020202020204" pitchFamily="34" charset="0"/>
              </a:rPr>
              <a:t>zygous</a:t>
            </a:r>
            <a:r>
              <a:rPr lang="en-GB" dirty="0">
                <a:latin typeface="Arial" panose="020B0604020202020204" pitchFamily="34" charset="0"/>
                <a:cs typeface="Arial" panose="020B0604020202020204" pitchFamily="34" charset="0"/>
              </a:rPr>
              <a:t> genotype A</a:t>
            </a:r>
            <a:r>
              <a:rPr lang="en-GB" baseline="-25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A</a:t>
            </a:r>
            <a:r>
              <a:rPr lang="en-GB" baseline="-25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 is extremely rare if q(A</a:t>
            </a:r>
            <a:r>
              <a:rPr lang="en-GB" baseline="-25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)is </a:t>
            </a:r>
            <a:r>
              <a:rPr lang="en-GB" b="1" dirty="0">
                <a:solidFill>
                  <a:srgbClr val="0000FF"/>
                </a:solidFill>
                <a:latin typeface="Arial" panose="020B0604020202020204" pitchFamily="34" charset="0"/>
                <a:cs typeface="Arial" panose="020B0604020202020204" pitchFamily="34" charset="0"/>
              </a:rPr>
              <a:t>small.</a:t>
            </a:r>
          </a:p>
        </p:txBody>
      </p:sp>
      <p:sp>
        <p:nvSpPr>
          <p:cNvPr id="5" name="Rectangle 4"/>
          <p:cNvSpPr/>
          <p:nvPr/>
        </p:nvSpPr>
        <p:spPr>
          <a:xfrm>
            <a:off x="2397793" y="607844"/>
            <a:ext cx="9668515" cy="22257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829337" y="1313121"/>
            <a:ext cx="1422711" cy="145472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3224865" y="1694924"/>
            <a:ext cx="4776135" cy="6911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solidFill>
                  <a:srgbClr val="C00000"/>
                </a:solidFill>
                <a:latin typeface="Arial" panose="020B0604020202020204" pitchFamily="34" charset="0"/>
                <a:cs typeface="Arial" panose="020B0604020202020204" pitchFamily="34" charset="0"/>
              </a:rPr>
              <a:t>Genotype  Frequencies</a:t>
            </a:r>
          </a:p>
        </p:txBody>
      </p:sp>
      <p:cxnSp>
        <p:nvCxnSpPr>
          <p:cNvPr id="11" name="Straight Arrow Connector 10"/>
          <p:cNvCxnSpPr>
            <a:endCxn id="7" idx="1"/>
          </p:cNvCxnSpPr>
          <p:nvPr/>
        </p:nvCxnSpPr>
        <p:spPr>
          <a:xfrm>
            <a:off x="2249655" y="2040482"/>
            <a:ext cx="975210" cy="0"/>
          </a:xfrm>
          <a:prstGeom prst="straightConnector1">
            <a:avLst/>
          </a:prstGeom>
          <a:noFill/>
          <a:ln w="5715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sp>
        <p:nvSpPr>
          <p:cNvPr id="19" name="Rectangle 18"/>
          <p:cNvSpPr/>
          <p:nvPr/>
        </p:nvSpPr>
        <p:spPr>
          <a:xfrm>
            <a:off x="786809" y="570179"/>
            <a:ext cx="1465239" cy="692245"/>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p:nvSpPr>
        <p:spPr>
          <a:xfrm>
            <a:off x="54190" y="1318042"/>
            <a:ext cx="727526" cy="1462483"/>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p:cNvSpPr txBox="1"/>
          <p:nvPr/>
        </p:nvSpPr>
        <p:spPr>
          <a:xfrm>
            <a:off x="3224864" y="570632"/>
            <a:ext cx="4776136" cy="691116"/>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solidFill>
                  <a:schemeClr val="tx1">
                    <a:lumMod val="50000"/>
                    <a:lumOff val="50000"/>
                  </a:schemeClr>
                </a:solidFill>
                <a:latin typeface="Arial" panose="020B0604020202020204" pitchFamily="34" charset="0"/>
                <a:cs typeface="Arial" panose="020B0604020202020204" pitchFamily="34" charset="0"/>
              </a:rPr>
              <a:t>Gamete Frequencies aka Allele Frequencies</a:t>
            </a:r>
          </a:p>
        </p:txBody>
      </p:sp>
      <p:cxnSp>
        <p:nvCxnSpPr>
          <p:cNvPr id="25" name="Straight Arrow Connector 24"/>
          <p:cNvCxnSpPr>
            <a:stCxn id="19" idx="3"/>
            <a:endCxn id="24" idx="1"/>
          </p:cNvCxnSpPr>
          <p:nvPr/>
        </p:nvCxnSpPr>
        <p:spPr>
          <a:xfrm flipV="1">
            <a:off x="2252048" y="916190"/>
            <a:ext cx="972816" cy="112"/>
          </a:xfrm>
          <a:prstGeom prst="straightConnector1">
            <a:avLst/>
          </a:prstGeom>
          <a:noFill/>
          <a:ln w="57150">
            <a:solidFill>
              <a:schemeClr val="tx1">
                <a:lumMod val="50000"/>
                <a:lumOff val="50000"/>
              </a:schemeClr>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cxnSp>
        <p:nvCxnSpPr>
          <p:cNvPr id="27" name="Elbow Connector 26"/>
          <p:cNvCxnSpPr>
            <a:stCxn id="20" idx="0"/>
            <a:endCxn id="19" idx="1"/>
          </p:cNvCxnSpPr>
          <p:nvPr/>
        </p:nvCxnSpPr>
        <p:spPr>
          <a:xfrm rot="5400000" flipH="1" flipV="1">
            <a:off x="401511" y="932744"/>
            <a:ext cx="401740" cy="368856"/>
          </a:xfrm>
          <a:prstGeom prst="bentConnector2">
            <a:avLst/>
          </a:prstGeom>
          <a:noFill/>
          <a:ln w="57150">
            <a:solidFill>
              <a:schemeClr val="tx1">
                <a:lumMod val="50000"/>
                <a:lumOff val="50000"/>
              </a:schemeClr>
            </a:solidFill>
            <a:tailEnd type="stealth" w="lg" len="lg"/>
          </a:ln>
        </p:spPr>
        <p:style>
          <a:lnRef idx="2">
            <a:schemeClr val="accent1">
              <a:shade val="50000"/>
            </a:schemeClr>
          </a:lnRef>
          <a:fillRef idx="1">
            <a:schemeClr val="accent1"/>
          </a:fillRef>
          <a:effectRef idx="0">
            <a:schemeClr val="accent1"/>
          </a:effectRef>
          <a:fontRef idx="minor">
            <a:schemeClr val="lt1"/>
          </a:fontRef>
        </p:style>
      </p:cxnSp>
      <p:sp>
        <p:nvSpPr>
          <p:cNvPr id="21" name="Textfeld 5"/>
          <p:cNvSpPr txBox="1"/>
          <p:nvPr/>
        </p:nvSpPr>
        <p:spPr>
          <a:xfrm>
            <a:off x="11285621" y="6365558"/>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4</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466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92048" y="607844"/>
          <a:ext cx="2160000" cy="2160000"/>
        </p:xfrm>
        <a:graphic>
          <a:graphicData uri="http://schemas.openxmlformats.org/drawingml/2006/table">
            <a:tbl>
              <a:tblPr firstRow="1" firstCol="1" bandRow="1">
                <a:tableStyleId>{5C22544A-7EE6-4342-B048-85BDC9FD1C3A}</a:tableStyleId>
              </a:tblPr>
              <a:tblGrid>
                <a:gridCol w="720000">
                  <a:extLst>
                    <a:ext uri="{9D8B030D-6E8A-4147-A177-3AD203B41FA5}">
                      <a16:colId xmlns:a16="http://schemas.microsoft.com/office/drawing/2014/main" val="3772850708"/>
                    </a:ext>
                  </a:extLst>
                </a:gridCol>
                <a:gridCol w="720000">
                  <a:extLst>
                    <a:ext uri="{9D8B030D-6E8A-4147-A177-3AD203B41FA5}">
                      <a16:colId xmlns:a16="http://schemas.microsoft.com/office/drawing/2014/main" val="4048525312"/>
                    </a:ext>
                  </a:extLst>
                </a:gridCol>
                <a:gridCol w="720000">
                  <a:extLst>
                    <a:ext uri="{9D8B030D-6E8A-4147-A177-3AD203B41FA5}">
                      <a16:colId xmlns:a16="http://schemas.microsoft.com/office/drawing/2014/main" val="505839146"/>
                    </a:ext>
                  </a:extLst>
                </a:gridCol>
              </a:tblGrid>
              <a:tr h="720000">
                <a:tc>
                  <a:txBody>
                    <a:bodyPr/>
                    <a:lstStyle/>
                    <a:p>
                      <a:pPr algn="ctr">
                        <a:lnSpc>
                          <a:spcPct val="115000"/>
                        </a:lnSpc>
                        <a:spcAft>
                          <a:spcPts val="0"/>
                        </a:spcAft>
                      </a:pPr>
                      <a:r>
                        <a:rPr lang="de-DE" sz="2400" dirty="0">
                          <a:solidFill>
                            <a:schemeClr val="tx1"/>
                          </a:solidFill>
                          <a:effectLst/>
                        </a:rPr>
                        <a:t> </a:t>
                      </a:r>
                      <a:endParaRPr lang="de-D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)0.64</a:t>
                      </a:r>
                      <a:endParaRPr lang="de-DE" sz="18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q(A</a:t>
                      </a:r>
                      <a:r>
                        <a:rPr lang="de-DE" sz="1800" b="0" baseline="-25000" dirty="0">
                          <a:solidFill>
                            <a:schemeClr val="tx1"/>
                          </a:solidFill>
                          <a:effectLst/>
                          <a:latin typeface="Arial" panose="020B0604020202020204" pitchFamily="34" charset="0"/>
                          <a:cs typeface="Arial" panose="020B0604020202020204" pitchFamily="34" charset="0"/>
                        </a:rPr>
                        <a:t>2</a:t>
                      </a:r>
                      <a:r>
                        <a:rPr lang="de-DE" sz="1800" b="0" dirty="0">
                          <a:solidFill>
                            <a:schemeClr val="tx1"/>
                          </a:solidFill>
                          <a:effectLst/>
                          <a:latin typeface="Arial" panose="020B0604020202020204" pitchFamily="34" charset="0"/>
                          <a:cs typeface="Arial" panose="020B0604020202020204" pitchFamily="34" charset="0"/>
                        </a:rPr>
                        <a:t>) 0.36</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874906"/>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)0.64</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baseline="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0.41</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1</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2</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baseline="0" dirty="0">
                          <a:solidFill>
                            <a:schemeClr val="tx1"/>
                          </a:solidFill>
                          <a:effectLst/>
                          <a:latin typeface="Arial" panose="020B0604020202020204" pitchFamily="34" charset="0"/>
                          <a:cs typeface="Arial" panose="020B0604020202020204" pitchFamily="34" charset="0"/>
                        </a:rPr>
                        <a:t>0.23</a:t>
                      </a:r>
                      <a:endParaRPr lang="de-DE" sz="18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435041"/>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q(A</a:t>
                      </a:r>
                      <a:r>
                        <a:rPr lang="de-DE" sz="1800" b="0" baseline="-25000" dirty="0">
                          <a:solidFill>
                            <a:schemeClr val="tx1"/>
                          </a:solidFill>
                          <a:effectLst/>
                          <a:latin typeface="Arial" panose="020B0604020202020204" pitchFamily="34" charset="0"/>
                          <a:cs typeface="Arial" panose="020B0604020202020204" pitchFamily="34" charset="0"/>
                        </a:rPr>
                        <a:t>2</a:t>
                      </a:r>
                      <a:r>
                        <a:rPr lang="de-DE" sz="1800" b="0" dirty="0">
                          <a:solidFill>
                            <a:schemeClr val="tx1"/>
                          </a:solidFill>
                          <a:effectLst/>
                          <a:latin typeface="Arial" panose="020B0604020202020204" pitchFamily="34" charset="0"/>
                          <a:cs typeface="Arial" panose="020B0604020202020204" pitchFamily="34" charset="0"/>
                        </a:rPr>
                        <a:t>) 0.36</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2</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1</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kern="1200" baseline="0" dirty="0">
                          <a:solidFill>
                            <a:schemeClr val="tx1"/>
                          </a:solidFill>
                          <a:effectLst/>
                          <a:latin typeface="Arial" panose="020B0604020202020204" pitchFamily="34" charset="0"/>
                          <a:ea typeface="+mn-ea"/>
                          <a:cs typeface="Arial" panose="020B0604020202020204" pitchFamily="34" charset="0"/>
                        </a:rPr>
                        <a:t>0.23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kern="1200" baseline="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0.13</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3410344"/>
                  </a:ext>
                </a:extLst>
              </a:tr>
            </a:tbl>
          </a:graphicData>
        </a:graphic>
      </p:graphicFrame>
      <p:sp>
        <p:nvSpPr>
          <p:cNvPr id="16" name="Textfeld 326"/>
          <p:cNvSpPr txBox="1"/>
          <p:nvPr/>
        </p:nvSpPr>
        <p:spPr>
          <a:xfrm>
            <a:off x="72001" y="49360"/>
            <a:ext cx="1195884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Rational of HWE: “(P=p²)A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 (H=2pq)A1A2 + (Q=q²)A</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A</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One-locus genotypes.</a:t>
            </a:r>
          </a:p>
        </p:txBody>
      </p:sp>
      <p:sp>
        <p:nvSpPr>
          <p:cNvPr id="18" name="Textfeld 3"/>
          <p:cNvSpPr txBox="1"/>
          <p:nvPr/>
        </p:nvSpPr>
        <p:spPr>
          <a:xfrm>
            <a:off x="72000" y="2898541"/>
            <a:ext cx="11958842" cy="387798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1</a:t>
            </a:r>
          </a:p>
          <a:p>
            <a:r>
              <a:rPr lang="en-GB" dirty="0">
                <a:latin typeface="Arial" panose="020B0604020202020204" pitchFamily="34" charset="0"/>
                <a:cs typeface="Arial" panose="020B0604020202020204" pitchFamily="34" charset="0"/>
              </a:rPr>
              <a:t>If the allele frequencies do not change from generation to generation, and if mating of gametes is at random, then this </a:t>
            </a:r>
            <a:r>
              <a:rPr lang="en-GB" dirty="0">
                <a:solidFill>
                  <a:srgbClr val="0000FF"/>
                </a:solidFill>
                <a:latin typeface="Arial" panose="020B0604020202020204" pitchFamily="34" charset="0"/>
                <a:cs typeface="Arial" panose="020B0604020202020204" pitchFamily="34" charset="0"/>
              </a:rPr>
              <a:t>statement: &lt; P+H+Q correspond to p²+2pq +q²; P=p²; H=2pq; Q=q² &gt; </a:t>
            </a:r>
            <a:r>
              <a:rPr lang="en-GB" dirty="0">
                <a:latin typeface="Arial" panose="020B0604020202020204" pitchFamily="34" charset="0"/>
                <a:cs typeface="Arial" panose="020B0604020202020204" pitchFamily="34" charset="0"/>
              </a:rPr>
              <a:t>... is expected to be true and realized in each generation. Therefore these (from-allele-frequencies-deduced) genotype frequencies P; H; Q are expected to be “</a:t>
            </a:r>
            <a:r>
              <a:rPr lang="en-GB" dirty="0">
                <a:solidFill>
                  <a:srgbClr val="0000FF"/>
                </a:solidFill>
                <a:latin typeface="Arial" panose="020B0604020202020204" pitchFamily="34" charset="0"/>
                <a:cs typeface="Arial" panose="020B0604020202020204" pitchFamily="34" charset="0"/>
              </a:rPr>
              <a:t>stable</a:t>
            </a:r>
            <a:r>
              <a:rPr lang="en-GB" dirty="0">
                <a:latin typeface="Arial" panose="020B0604020202020204" pitchFamily="34" charset="0"/>
                <a:cs typeface="Arial" panose="020B0604020202020204" pitchFamily="34" charset="0"/>
              </a:rPr>
              <a:t>”, to be the same, in all upcoming generations. This is the Hardy-Weinberg-</a:t>
            </a:r>
            <a:r>
              <a:rPr lang="en-GB" dirty="0">
                <a:solidFill>
                  <a:srgbClr val="0000FF"/>
                </a:solidFill>
                <a:latin typeface="Arial" panose="020B0604020202020204" pitchFamily="34" charset="0"/>
                <a:cs typeface="Arial" panose="020B0604020202020204" pitchFamily="34" charset="0"/>
              </a:rPr>
              <a:t>Equilibrium</a:t>
            </a:r>
            <a:r>
              <a:rPr lang="en-GB" dirty="0">
                <a:latin typeface="Arial" panose="020B0604020202020204" pitchFamily="34" charset="0"/>
                <a:cs typeface="Arial" panose="020B0604020202020204" pitchFamily="34" charset="0"/>
              </a:rPr>
              <a:t> status of a population. It is a theoretical, stable status as to these frequencies. By the way: As soon as the random mating took place ‘</a:t>
            </a:r>
            <a:r>
              <a:rPr lang="en-GB" dirty="0">
                <a:solidFill>
                  <a:srgbClr val="C00000"/>
                </a:solidFill>
                <a:latin typeface="Arial" panose="020B0604020202020204" pitchFamily="34" charset="0"/>
                <a:cs typeface="Arial" panose="020B0604020202020204" pitchFamily="34" charset="0"/>
              </a:rPr>
              <a:t>the first time</a:t>
            </a:r>
            <a:r>
              <a:rPr lang="en-GB" dirty="0">
                <a:latin typeface="Arial" panose="020B0604020202020204" pitchFamily="34" charset="0"/>
                <a:cs typeface="Arial" panose="020B0604020202020204" pitchFamily="34" charset="0"/>
              </a:rPr>
              <a:t>’, HWE applies. </a:t>
            </a:r>
            <a:r>
              <a:rPr lang="en-GB" dirty="0">
                <a:solidFill>
                  <a:srgbClr val="C00000"/>
                </a:solidFill>
                <a:latin typeface="Arial" panose="020B0604020202020204" pitchFamily="34" charset="0"/>
                <a:cs typeface="Arial" panose="020B0604020202020204" pitchFamily="34" charset="0"/>
              </a:rPr>
              <a:t>Instantly</a:t>
            </a:r>
            <a:r>
              <a:rPr lang="en-GB" dirty="0">
                <a:latin typeface="Arial" panose="020B0604020202020204" pitchFamily="34" charset="0"/>
                <a:cs typeface="Arial" panose="020B0604020202020204" pitchFamily="34" charset="0"/>
              </a:rPr>
              <a:t>, the genotypes occur in frequencies </a:t>
            </a:r>
            <a:r>
              <a:rPr lang="en-GB" dirty="0">
                <a:solidFill>
                  <a:srgbClr val="0000FF"/>
                </a:solidFill>
                <a:latin typeface="Arial" panose="020B0604020202020204" pitchFamily="34" charset="0"/>
                <a:cs typeface="Arial" panose="020B0604020202020204" pitchFamily="34" charset="0"/>
              </a:rPr>
              <a:t>P=p² plus H=2pq plus Q=q²</a:t>
            </a:r>
            <a:r>
              <a:rPr lang="en-GB" dirty="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2</a:t>
            </a:r>
          </a:p>
          <a:p>
            <a:r>
              <a:rPr lang="en-GB" dirty="0">
                <a:latin typeface="Arial" panose="020B0604020202020204" pitchFamily="34" charset="0"/>
                <a:cs typeface="Arial" panose="020B0604020202020204" pitchFamily="34" charset="0"/>
              </a:rPr>
              <a:t>As said above: ‘</a:t>
            </a:r>
            <a:r>
              <a:rPr lang="en-GB" dirty="0">
                <a:solidFill>
                  <a:srgbClr val="0000FF"/>
                </a:solidFill>
                <a:latin typeface="Arial" panose="020B0604020202020204" pitchFamily="34" charset="0"/>
                <a:cs typeface="Arial" panose="020B0604020202020204" pitchFamily="34" charset="0"/>
              </a:rPr>
              <a:t>If</a:t>
            </a:r>
            <a:r>
              <a:rPr lang="en-GB" dirty="0">
                <a:latin typeface="Arial" panose="020B0604020202020204" pitchFamily="34" charset="0"/>
                <a:cs typeface="Arial" panose="020B0604020202020204" pitchFamily="34" charset="0"/>
              </a:rPr>
              <a:t> the allele frequencies do not change ... and </a:t>
            </a:r>
            <a:r>
              <a:rPr lang="en-GB" dirty="0">
                <a:solidFill>
                  <a:srgbClr val="0000FF"/>
                </a:solidFill>
                <a:latin typeface="Arial" panose="020B0604020202020204" pitchFamily="34" charset="0"/>
                <a:cs typeface="Arial" panose="020B0604020202020204" pitchFamily="34" charset="0"/>
              </a:rPr>
              <a:t>if </a:t>
            </a:r>
            <a:r>
              <a:rPr lang="en-GB" dirty="0">
                <a:latin typeface="Arial" panose="020B0604020202020204" pitchFamily="34" charset="0"/>
                <a:cs typeface="Arial" panose="020B0604020202020204" pitchFamily="34" charset="0"/>
              </a:rPr>
              <a:t>random mating’. Mating may be non-random. Alleles’ frequencies may </a:t>
            </a:r>
            <a:r>
              <a:rPr lang="en-GB" dirty="0">
                <a:solidFill>
                  <a:srgbClr val="0000FF"/>
                </a:solidFill>
                <a:latin typeface="Arial" panose="020B0604020202020204" pitchFamily="34" charset="0"/>
                <a:cs typeface="Arial" panose="020B0604020202020204" pitchFamily="34" charset="0"/>
              </a:rPr>
              <a:t>change</a:t>
            </a:r>
            <a:r>
              <a:rPr lang="en-GB" dirty="0">
                <a:latin typeface="Arial" panose="020B0604020202020204" pitchFamily="34" charset="0"/>
                <a:cs typeface="Arial" panose="020B0604020202020204" pitchFamily="34" charset="0"/>
              </a:rPr>
              <a:t> across generations because of Selection or Mutation or Migration or Drift.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Drift? The array of the actually mating gametes is only a sample of ‘all’ gametes. If the sample is not large, then it can not perfectly represent the allele frequencies of the parent generation (from with the gametes come) – hence causing erratic </a:t>
            </a:r>
            <a:r>
              <a:rPr lang="en-GB" dirty="0">
                <a:solidFill>
                  <a:srgbClr val="0000FF"/>
                </a:solidFill>
                <a:latin typeface="Arial" panose="020B0604020202020204" pitchFamily="34" charset="0"/>
                <a:cs typeface="Arial" panose="020B0604020202020204" pitchFamily="34" charset="0"/>
              </a:rPr>
              <a:t>change</a:t>
            </a:r>
            <a:r>
              <a:rPr lang="en-GB" dirty="0">
                <a:latin typeface="Arial" panose="020B0604020202020204" pitchFamily="34" charset="0"/>
                <a:cs typeface="Arial" panose="020B0604020202020204" pitchFamily="34" charset="0"/>
              </a:rPr>
              <a:t> in allele frequency (and hence in genotype frequency).</a:t>
            </a:r>
          </a:p>
        </p:txBody>
      </p:sp>
      <p:graphicFrame>
        <p:nvGraphicFramePr>
          <p:cNvPr id="9" name="Table 8"/>
          <p:cNvGraphicFramePr>
            <a:graphicFrameLocks noGrp="1"/>
          </p:cNvGraphicFramePr>
          <p:nvPr/>
        </p:nvGraphicFramePr>
        <p:xfrm>
          <a:off x="2397794" y="620525"/>
          <a:ext cx="2160000" cy="2160000"/>
        </p:xfrm>
        <a:graphic>
          <a:graphicData uri="http://schemas.openxmlformats.org/drawingml/2006/table">
            <a:tbl>
              <a:tblPr firstRow="1" firstCol="1" bandRow="1">
                <a:tableStyleId>{5C22544A-7EE6-4342-B048-85BDC9FD1C3A}</a:tableStyleId>
              </a:tblPr>
              <a:tblGrid>
                <a:gridCol w="720000">
                  <a:extLst>
                    <a:ext uri="{9D8B030D-6E8A-4147-A177-3AD203B41FA5}">
                      <a16:colId xmlns:a16="http://schemas.microsoft.com/office/drawing/2014/main" val="3772850708"/>
                    </a:ext>
                  </a:extLst>
                </a:gridCol>
                <a:gridCol w="720000">
                  <a:extLst>
                    <a:ext uri="{9D8B030D-6E8A-4147-A177-3AD203B41FA5}">
                      <a16:colId xmlns:a16="http://schemas.microsoft.com/office/drawing/2014/main" val="4048525312"/>
                    </a:ext>
                  </a:extLst>
                </a:gridCol>
                <a:gridCol w="720000">
                  <a:extLst>
                    <a:ext uri="{9D8B030D-6E8A-4147-A177-3AD203B41FA5}">
                      <a16:colId xmlns:a16="http://schemas.microsoft.com/office/drawing/2014/main" val="505839146"/>
                    </a:ext>
                  </a:extLst>
                </a:gridCol>
              </a:tblGrid>
              <a:tr h="720000">
                <a:tc>
                  <a:txBody>
                    <a:bodyPr/>
                    <a:lstStyle/>
                    <a:p>
                      <a:pPr algn="ctr">
                        <a:lnSpc>
                          <a:spcPct val="115000"/>
                        </a:lnSpc>
                        <a:spcAft>
                          <a:spcPts val="0"/>
                        </a:spcAft>
                      </a:pPr>
                      <a:r>
                        <a:rPr lang="de-DE" sz="1800" dirty="0">
                          <a:solidFill>
                            <a:schemeClr val="tx1"/>
                          </a:solidFill>
                          <a:effectLst/>
                        </a:rPr>
                        <a:t> </a:t>
                      </a:r>
                      <a:endParaRPr lang="de-D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)0.6</a:t>
                      </a:r>
                      <a:endParaRPr lang="de-DE" sz="18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q(A</a:t>
                      </a:r>
                      <a:r>
                        <a:rPr lang="de-DE" sz="1800" b="0" baseline="-25000" dirty="0">
                          <a:solidFill>
                            <a:schemeClr val="tx1"/>
                          </a:solidFill>
                          <a:effectLst/>
                          <a:latin typeface="Arial" panose="020B0604020202020204" pitchFamily="34" charset="0"/>
                          <a:cs typeface="Arial" panose="020B0604020202020204" pitchFamily="34" charset="0"/>
                        </a:rPr>
                        <a:t>2</a:t>
                      </a:r>
                      <a:r>
                        <a:rPr lang="de-DE" sz="1800" b="0" dirty="0">
                          <a:solidFill>
                            <a:schemeClr val="tx1"/>
                          </a:solidFill>
                          <a:effectLst/>
                          <a:latin typeface="Arial" panose="020B0604020202020204" pitchFamily="34" charset="0"/>
                          <a:cs typeface="Arial" panose="020B0604020202020204" pitchFamily="34" charset="0"/>
                        </a:rPr>
                        <a:t>) 0.4</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874906"/>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)0.6</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baseline="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0.36</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1</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2</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baseline="0" dirty="0">
                          <a:solidFill>
                            <a:schemeClr val="tx1"/>
                          </a:solidFill>
                          <a:effectLst/>
                          <a:latin typeface="Arial" panose="020B0604020202020204" pitchFamily="34" charset="0"/>
                          <a:cs typeface="Arial" panose="020B0604020202020204" pitchFamily="34" charset="0"/>
                        </a:rPr>
                        <a:t>0.24</a:t>
                      </a:r>
                      <a:endParaRPr lang="de-DE" sz="18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435041"/>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q(A</a:t>
                      </a:r>
                      <a:r>
                        <a:rPr lang="de-DE" sz="1800" b="0" baseline="-25000" dirty="0">
                          <a:solidFill>
                            <a:schemeClr val="tx1"/>
                          </a:solidFill>
                          <a:effectLst/>
                          <a:latin typeface="Arial" panose="020B0604020202020204" pitchFamily="34" charset="0"/>
                          <a:cs typeface="Arial" panose="020B0604020202020204" pitchFamily="34" charset="0"/>
                        </a:rPr>
                        <a:t>2</a:t>
                      </a:r>
                      <a:r>
                        <a:rPr lang="de-DE" sz="1800" b="0" dirty="0">
                          <a:solidFill>
                            <a:schemeClr val="tx1"/>
                          </a:solidFill>
                          <a:effectLst/>
                          <a:latin typeface="Arial" panose="020B0604020202020204" pitchFamily="34" charset="0"/>
                          <a:cs typeface="Arial" panose="020B0604020202020204" pitchFamily="34" charset="0"/>
                        </a:rPr>
                        <a:t>) 0.4</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2</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1</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kern="1200" baseline="0" dirty="0">
                          <a:solidFill>
                            <a:schemeClr val="tx1"/>
                          </a:solidFill>
                          <a:effectLst/>
                          <a:latin typeface="Arial" panose="020B0604020202020204" pitchFamily="34" charset="0"/>
                          <a:ea typeface="+mn-ea"/>
                          <a:cs typeface="Arial" panose="020B0604020202020204" pitchFamily="34" charset="0"/>
                        </a:rPr>
                        <a:t>0.24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kern="1200" baseline="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0.16</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3410344"/>
                  </a:ext>
                </a:extLst>
              </a:tr>
            </a:tbl>
          </a:graphicData>
        </a:graphic>
      </p:graphicFrame>
      <p:graphicFrame>
        <p:nvGraphicFramePr>
          <p:cNvPr id="10" name="Table 9"/>
          <p:cNvGraphicFramePr>
            <a:graphicFrameLocks noGrp="1"/>
          </p:cNvGraphicFramePr>
          <p:nvPr/>
        </p:nvGraphicFramePr>
        <p:xfrm>
          <a:off x="4703540" y="620525"/>
          <a:ext cx="2160000" cy="2160000"/>
        </p:xfrm>
        <a:graphic>
          <a:graphicData uri="http://schemas.openxmlformats.org/drawingml/2006/table">
            <a:tbl>
              <a:tblPr firstRow="1" firstCol="1" bandRow="1">
                <a:tableStyleId>{5C22544A-7EE6-4342-B048-85BDC9FD1C3A}</a:tableStyleId>
              </a:tblPr>
              <a:tblGrid>
                <a:gridCol w="720000">
                  <a:extLst>
                    <a:ext uri="{9D8B030D-6E8A-4147-A177-3AD203B41FA5}">
                      <a16:colId xmlns:a16="http://schemas.microsoft.com/office/drawing/2014/main" val="3772850708"/>
                    </a:ext>
                  </a:extLst>
                </a:gridCol>
                <a:gridCol w="720000">
                  <a:extLst>
                    <a:ext uri="{9D8B030D-6E8A-4147-A177-3AD203B41FA5}">
                      <a16:colId xmlns:a16="http://schemas.microsoft.com/office/drawing/2014/main" val="4048525312"/>
                    </a:ext>
                  </a:extLst>
                </a:gridCol>
                <a:gridCol w="720000">
                  <a:extLst>
                    <a:ext uri="{9D8B030D-6E8A-4147-A177-3AD203B41FA5}">
                      <a16:colId xmlns:a16="http://schemas.microsoft.com/office/drawing/2014/main" val="505839146"/>
                    </a:ext>
                  </a:extLst>
                </a:gridCol>
              </a:tblGrid>
              <a:tr h="720000">
                <a:tc>
                  <a:txBody>
                    <a:bodyPr/>
                    <a:lstStyle/>
                    <a:p>
                      <a:pPr algn="ctr">
                        <a:lnSpc>
                          <a:spcPct val="115000"/>
                        </a:lnSpc>
                        <a:spcAft>
                          <a:spcPts val="0"/>
                        </a:spcAft>
                      </a:pPr>
                      <a:r>
                        <a:rPr lang="de-DE" sz="1800" dirty="0">
                          <a:solidFill>
                            <a:schemeClr val="tx1"/>
                          </a:solidFill>
                          <a:effectLst/>
                        </a:rPr>
                        <a:t> </a:t>
                      </a:r>
                      <a:endParaRPr lang="de-D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)0.8</a:t>
                      </a:r>
                      <a:endParaRPr lang="de-DE" sz="18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q(A</a:t>
                      </a:r>
                      <a:r>
                        <a:rPr lang="de-DE" sz="1800" b="0" baseline="-25000" dirty="0">
                          <a:solidFill>
                            <a:schemeClr val="tx1"/>
                          </a:solidFill>
                          <a:effectLst/>
                          <a:latin typeface="Arial" panose="020B0604020202020204" pitchFamily="34" charset="0"/>
                          <a:cs typeface="Arial" panose="020B0604020202020204" pitchFamily="34" charset="0"/>
                        </a:rPr>
                        <a:t>2</a:t>
                      </a:r>
                      <a:r>
                        <a:rPr lang="de-DE" sz="1800" b="0" dirty="0">
                          <a:solidFill>
                            <a:schemeClr val="tx1"/>
                          </a:solidFill>
                          <a:effectLst/>
                          <a:latin typeface="Arial" panose="020B0604020202020204" pitchFamily="34" charset="0"/>
                          <a:cs typeface="Arial" panose="020B0604020202020204" pitchFamily="34" charset="0"/>
                        </a:rPr>
                        <a:t>) 0.2</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874906"/>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)0.8</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baseline="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0.64</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1</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2</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baseline="0" dirty="0">
                          <a:solidFill>
                            <a:schemeClr val="tx1"/>
                          </a:solidFill>
                          <a:effectLst/>
                          <a:latin typeface="Arial" panose="020B0604020202020204" pitchFamily="34" charset="0"/>
                          <a:cs typeface="Arial" panose="020B0604020202020204" pitchFamily="34" charset="0"/>
                        </a:rPr>
                        <a:t>0.16</a:t>
                      </a:r>
                      <a:endParaRPr lang="de-DE" sz="18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435041"/>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q(A</a:t>
                      </a:r>
                      <a:r>
                        <a:rPr lang="de-DE" sz="1800" b="0" baseline="-25000" dirty="0">
                          <a:solidFill>
                            <a:schemeClr val="tx1"/>
                          </a:solidFill>
                          <a:effectLst/>
                          <a:latin typeface="Arial" panose="020B0604020202020204" pitchFamily="34" charset="0"/>
                          <a:cs typeface="Arial" panose="020B0604020202020204" pitchFamily="34" charset="0"/>
                        </a:rPr>
                        <a:t>2</a:t>
                      </a:r>
                      <a:r>
                        <a:rPr lang="de-DE" sz="1800" b="0" dirty="0">
                          <a:solidFill>
                            <a:schemeClr val="tx1"/>
                          </a:solidFill>
                          <a:effectLst/>
                          <a:latin typeface="Arial" panose="020B0604020202020204" pitchFamily="34" charset="0"/>
                          <a:cs typeface="Arial" panose="020B0604020202020204" pitchFamily="34" charset="0"/>
                        </a:rPr>
                        <a:t>) 0.2</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2</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1</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kern="1200" baseline="0" dirty="0">
                          <a:solidFill>
                            <a:schemeClr val="tx1"/>
                          </a:solidFill>
                          <a:effectLst/>
                          <a:latin typeface="Arial" panose="020B0604020202020204" pitchFamily="34" charset="0"/>
                          <a:ea typeface="+mn-ea"/>
                          <a:cs typeface="Arial" panose="020B0604020202020204" pitchFamily="34" charset="0"/>
                        </a:rPr>
                        <a:t>0.16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kern="1200" baseline="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0.04</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3410344"/>
                  </a:ext>
                </a:extLst>
              </a:tr>
            </a:tbl>
          </a:graphicData>
        </a:graphic>
      </p:graphicFrame>
      <p:sp>
        <p:nvSpPr>
          <p:cNvPr id="2" name="TextBox 1"/>
          <p:cNvSpPr txBox="1"/>
          <p:nvPr/>
        </p:nvSpPr>
        <p:spPr>
          <a:xfrm>
            <a:off x="9176773" y="1469692"/>
            <a:ext cx="895081" cy="461665"/>
          </a:xfrm>
          <a:prstGeom prst="rect">
            <a:avLst/>
          </a:prstGeom>
          <a:noFill/>
        </p:spPr>
        <p:txBody>
          <a:bodyPr wrap="square" rtlCol="0">
            <a:spAutoFit/>
          </a:bodyPr>
          <a:lstStyle/>
          <a:p>
            <a:r>
              <a:rPr lang="en-GB" sz="2400" dirty="0"/>
              <a:t>…</a:t>
            </a:r>
          </a:p>
        </p:txBody>
      </p:sp>
      <p:graphicFrame>
        <p:nvGraphicFramePr>
          <p:cNvPr id="12" name="Table 11"/>
          <p:cNvGraphicFramePr>
            <a:graphicFrameLocks noGrp="1"/>
          </p:cNvGraphicFramePr>
          <p:nvPr/>
        </p:nvGraphicFramePr>
        <p:xfrm>
          <a:off x="7011679" y="624783"/>
          <a:ext cx="2160000" cy="2160000"/>
        </p:xfrm>
        <a:graphic>
          <a:graphicData uri="http://schemas.openxmlformats.org/drawingml/2006/table">
            <a:tbl>
              <a:tblPr firstRow="1" firstCol="1" bandRow="1">
                <a:tableStyleId>{5C22544A-7EE6-4342-B048-85BDC9FD1C3A}</a:tableStyleId>
              </a:tblPr>
              <a:tblGrid>
                <a:gridCol w="720000">
                  <a:extLst>
                    <a:ext uri="{9D8B030D-6E8A-4147-A177-3AD203B41FA5}">
                      <a16:colId xmlns:a16="http://schemas.microsoft.com/office/drawing/2014/main" val="3772850708"/>
                    </a:ext>
                  </a:extLst>
                </a:gridCol>
                <a:gridCol w="720000">
                  <a:extLst>
                    <a:ext uri="{9D8B030D-6E8A-4147-A177-3AD203B41FA5}">
                      <a16:colId xmlns:a16="http://schemas.microsoft.com/office/drawing/2014/main" val="4048525312"/>
                    </a:ext>
                  </a:extLst>
                </a:gridCol>
                <a:gridCol w="720000">
                  <a:extLst>
                    <a:ext uri="{9D8B030D-6E8A-4147-A177-3AD203B41FA5}">
                      <a16:colId xmlns:a16="http://schemas.microsoft.com/office/drawing/2014/main" val="505839146"/>
                    </a:ext>
                  </a:extLst>
                </a:gridCol>
              </a:tblGrid>
              <a:tr h="720000">
                <a:tc>
                  <a:txBody>
                    <a:bodyPr/>
                    <a:lstStyle/>
                    <a:p>
                      <a:pPr algn="ctr">
                        <a:lnSpc>
                          <a:spcPct val="115000"/>
                        </a:lnSpc>
                        <a:spcAft>
                          <a:spcPts val="0"/>
                        </a:spcAft>
                      </a:pPr>
                      <a:r>
                        <a:rPr lang="de-DE" sz="1800" dirty="0">
                          <a:solidFill>
                            <a:schemeClr val="tx1"/>
                          </a:solidFill>
                          <a:effectLst/>
                        </a:rPr>
                        <a:t> </a:t>
                      </a:r>
                      <a:endParaRPr lang="de-D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)0.9</a:t>
                      </a:r>
                      <a:endParaRPr lang="de-DE" sz="18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b="0" dirty="0">
                          <a:solidFill>
                            <a:srgbClr val="0000FF"/>
                          </a:solidFill>
                          <a:effectLst/>
                          <a:latin typeface="Arial" panose="020B0604020202020204" pitchFamily="34" charset="0"/>
                          <a:cs typeface="Arial" panose="020B0604020202020204" pitchFamily="34" charset="0"/>
                        </a:rPr>
                        <a:t>q(A</a:t>
                      </a:r>
                      <a:r>
                        <a:rPr lang="de-DE" sz="1800" b="0" baseline="-25000" dirty="0">
                          <a:solidFill>
                            <a:srgbClr val="0000FF"/>
                          </a:solidFill>
                          <a:effectLst/>
                          <a:latin typeface="Arial" panose="020B0604020202020204" pitchFamily="34" charset="0"/>
                          <a:cs typeface="Arial" panose="020B0604020202020204" pitchFamily="34" charset="0"/>
                        </a:rPr>
                        <a:t>2</a:t>
                      </a:r>
                      <a:r>
                        <a:rPr lang="de-DE" sz="1800" b="0" dirty="0">
                          <a:solidFill>
                            <a:srgbClr val="0000FF"/>
                          </a:solidFill>
                          <a:effectLst/>
                          <a:latin typeface="Arial" panose="020B0604020202020204" pitchFamily="34" charset="0"/>
                          <a:cs typeface="Arial" panose="020B0604020202020204" pitchFamily="34" charset="0"/>
                        </a:rPr>
                        <a:t>) 0.1</a:t>
                      </a:r>
                      <a:endParaRPr lang="de-DE" sz="1800" b="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874906"/>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)0.9</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baseline="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0.81</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1</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2</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baseline="0" dirty="0">
                          <a:solidFill>
                            <a:schemeClr val="tx1"/>
                          </a:solidFill>
                          <a:effectLst/>
                          <a:latin typeface="Arial" panose="020B0604020202020204" pitchFamily="34" charset="0"/>
                          <a:cs typeface="Arial" panose="020B0604020202020204" pitchFamily="34" charset="0"/>
                        </a:rPr>
                        <a:t>0.09</a:t>
                      </a:r>
                      <a:endParaRPr lang="de-DE" sz="18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435041"/>
                  </a:ext>
                </a:extLst>
              </a:tr>
              <a:tr h="720000">
                <a:tc>
                  <a:txBody>
                    <a:bodyPr/>
                    <a:lstStyle/>
                    <a:p>
                      <a:pPr algn="ctr">
                        <a:lnSpc>
                          <a:spcPct val="115000"/>
                        </a:lnSpc>
                        <a:spcAft>
                          <a:spcPts val="0"/>
                        </a:spcAft>
                      </a:pPr>
                      <a:r>
                        <a:rPr lang="de-DE" sz="1800" b="0" dirty="0">
                          <a:solidFill>
                            <a:srgbClr val="0000FF"/>
                          </a:solidFill>
                          <a:effectLst/>
                          <a:latin typeface="Arial" panose="020B0604020202020204" pitchFamily="34" charset="0"/>
                          <a:cs typeface="Arial" panose="020B0604020202020204" pitchFamily="34" charset="0"/>
                        </a:rPr>
                        <a:t>q(A</a:t>
                      </a:r>
                      <a:r>
                        <a:rPr lang="de-DE" sz="1800" b="0" baseline="-25000" dirty="0">
                          <a:solidFill>
                            <a:srgbClr val="0000FF"/>
                          </a:solidFill>
                          <a:effectLst/>
                          <a:latin typeface="Arial" panose="020B0604020202020204" pitchFamily="34" charset="0"/>
                          <a:cs typeface="Arial" panose="020B0604020202020204" pitchFamily="34" charset="0"/>
                        </a:rPr>
                        <a:t>2</a:t>
                      </a:r>
                      <a:r>
                        <a:rPr lang="de-DE" sz="1800" b="0" dirty="0">
                          <a:solidFill>
                            <a:srgbClr val="0000FF"/>
                          </a:solidFill>
                          <a:effectLst/>
                          <a:latin typeface="Arial" panose="020B0604020202020204" pitchFamily="34" charset="0"/>
                          <a:cs typeface="Arial" panose="020B0604020202020204" pitchFamily="34" charset="0"/>
                        </a:rPr>
                        <a:t>) 0.1</a:t>
                      </a:r>
                      <a:endParaRPr lang="de-DE" sz="1800" b="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2</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1</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kern="1200" baseline="0" dirty="0">
                          <a:solidFill>
                            <a:schemeClr val="tx1"/>
                          </a:solidFill>
                          <a:effectLst/>
                          <a:latin typeface="Arial" panose="020B0604020202020204" pitchFamily="34" charset="0"/>
                          <a:ea typeface="+mn-ea"/>
                          <a:cs typeface="Arial" panose="020B0604020202020204" pitchFamily="34" charset="0"/>
                        </a:rPr>
                        <a:t>0.09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de-DE" sz="18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br>
                        <a:rPr lang="de-DE" sz="1800" b="1" baseline="-250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kern="1200" baseline="0" dirty="0">
                          <a:solidFill>
                            <a:srgbClr val="0000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0.01</a:t>
                      </a:r>
                      <a:endParaRPr lang="de-DE" sz="1800" b="1" dirty="0">
                        <a:solidFill>
                          <a:srgbClr val="00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3410344"/>
                  </a:ext>
                </a:extLst>
              </a:tr>
            </a:tbl>
          </a:graphicData>
        </a:graphic>
      </p:graphicFrame>
      <p:sp>
        <p:nvSpPr>
          <p:cNvPr id="4" name="TextBox 3"/>
          <p:cNvSpPr txBox="1"/>
          <p:nvPr/>
        </p:nvSpPr>
        <p:spPr>
          <a:xfrm>
            <a:off x="9869997" y="749200"/>
            <a:ext cx="2160845" cy="203132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Take note: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Q, the frequency of the rare homo-</a:t>
            </a:r>
            <a:r>
              <a:rPr lang="en-GB" dirty="0" err="1">
                <a:latin typeface="Arial" panose="020B0604020202020204" pitchFamily="34" charset="0"/>
                <a:cs typeface="Arial" panose="020B0604020202020204" pitchFamily="34" charset="0"/>
              </a:rPr>
              <a:t>zygous</a:t>
            </a:r>
            <a:r>
              <a:rPr lang="en-GB" dirty="0">
                <a:latin typeface="Arial" panose="020B0604020202020204" pitchFamily="34" charset="0"/>
                <a:cs typeface="Arial" panose="020B0604020202020204" pitchFamily="34" charset="0"/>
              </a:rPr>
              <a:t> genotype A</a:t>
            </a:r>
            <a:r>
              <a:rPr lang="en-GB" baseline="-25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A</a:t>
            </a:r>
            <a:r>
              <a:rPr lang="en-GB" baseline="-25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 is extremely rare if q(A</a:t>
            </a:r>
            <a:r>
              <a:rPr lang="en-GB" baseline="-25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)is </a:t>
            </a:r>
            <a:r>
              <a:rPr lang="en-GB" b="1" dirty="0">
                <a:solidFill>
                  <a:srgbClr val="0000FF"/>
                </a:solidFill>
                <a:latin typeface="Arial" panose="020B0604020202020204" pitchFamily="34" charset="0"/>
                <a:cs typeface="Arial" panose="020B0604020202020204" pitchFamily="34" charset="0"/>
              </a:rPr>
              <a:t>small.</a:t>
            </a:r>
          </a:p>
        </p:txBody>
      </p:sp>
      <p:sp>
        <p:nvSpPr>
          <p:cNvPr id="11" name="Textfeld 5"/>
          <p:cNvSpPr txBox="1"/>
          <p:nvPr/>
        </p:nvSpPr>
        <p:spPr>
          <a:xfrm>
            <a:off x="11285621" y="6365558"/>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5</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5658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36851931"/>
              </p:ext>
            </p:extLst>
          </p:nvPr>
        </p:nvGraphicFramePr>
        <p:xfrm>
          <a:off x="92048" y="607844"/>
          <a:ext cx="3240000" cy="3240000"/>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1080000">
                  <a:extLst>
                    <a:ext uri="{9D8B030D-6E8A-4147-A177-3AD203B41FA5}">
                      <a16:colId xmlns:a16="http://schemas.microsoft.com/office/drawing/2014/main" val="3772850708"/>
                    </a:ext>
                  </a:extLst>
                </a:gridCol>
                <a:gridCol w="1080000">
                  <a:extLst>
                    <a:ext uri="{9D8B030D-6E8A-4147-A177-3AD203B41FA5}">
                      <a16:colId xmlns:a16="http://schemas.microsoft.com/office/drawing/2014/main" val="4048525312"/>
                    </a:ext>
                  </a:extLst>
                </a:gridCol>
                <a:gridCol w="1080000">
                  <a:extLst>
                    <a:ext uri="{9D8B030D-6E8A-4147-A177-3AD203B41FA5}">
                      <a16:colId xmlns:a16="http://schemas.microsoft.com/office/drawing/2014/main" val="505839146"/>
                    </a:ext>
                  </a:extLst>
                </a:gridCol>
              </a:tblGrid>
              <a:tr h="1080000">
                <a:tc>
                  <a:txBody>
                    <a:bodyPr/>
                    <a:lstStyle/>
                    <a:p>
                      <a:pPr algn="ctr">
                        <a:lnSpc>
                          <a:spcPct val="115000"/>
                        </a:lnSpc>
                        <a:spcAft>
                          <a:spcPts val="0"/>
                        </a:spcAft>
                      </a:pPr>
                      <a:r>
                        <a:rPr lang="de-DE" sz="2400" dirty="0">
                          <a:solidFill>
                            <a:schemeClr val="tx1"/>
                          </a:solidFill>
                          <a:effectLst/>
                        </a:rPr>
                        <a:t> </a:t>
                      </a:r>
                      <a:endParaRPr lang="de-D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2400" b="0" dirty="0">
                          <a:solidFill>
                            <a:srgbClr val="0000FF"/>
                          </a:solidFill>
                          <a:effectLst/>
                          <a:latin typeface="Arial" panose="020B0604020202020204" pitchFamily="34" charset="0"/>
                          <a:cs typeface="Arial" panose="020B0604020202020204" pitchFamily="34" charset="0"/>
                        </a:rPr>
                        <a:t>p(A</a:t>
                      </a:r>
                      <a:r>
                        <a:rPr lang="de-DE" sz="2400" b="0" baseline="-25000" dirty="0">
                          <a:solidFill>
                            <a:srgbClr val="0000FF"/>
                          </a:solidFill>
                          <a:effectLst/>
                          <a:latin typeface="Arial" panose="020B0604020202020204" pitchFamily="34" charset="0"/>
                          <a:cs typeface="Arial" panose="020B0604020202020204" pitchFamily="34" charset="0"/>
                        </a:rPr>
                        <a:t>1</a:t>
                      </a:r>
                      <a:r>
                        <a:rPr lang="de-DE" sz="2400" b="0" dirty="0">
                          <a:solidFill>
                            <a:srgbClr val="0000FF"/>
                          </a:solidFill>
                          <a:effectLst/>
                          <a:latin typeface="Arial" panose="020B0604020202020204" pitchFamily="34" charset="0"/>
                          <a:cs typeface="Arial" panose="020B0604020202020204" pitchFamily="34" charset="0"/>
                        </a:rPr>
                        <a:t>)</a:t>
                      </a:r>
                      <a:r>
                        <a:rPr lang="de-DE" sz="1100" b="0" dirty="0">
                          <a:solidFill>
                            <a:srgbClr val="0000FF"/>
                          </a:solidFill>
                          <a:effectLst/>
                          <a:latin typeface="Arial" panose="020B0604020202020204" pitchFamily="34" charset="0"/>
                          <a:cs typeface="Arial" panose="020B0604020202020204" pitchFamily="34" charset="0"/>
                        </a:rPr>
                        <a:t> </a:t>
                      </a:r>
                      <a:r>
                        <a:rPr lang="de-DE" sz="2400" b="0" kern="1200" dirty="0">
                          <a:solidFill>
                            <a:srgbClr val="0000FF"/>
                          </a:solidFill>
                          <a:effectLst/>
                          <a:latin typeface="Arial" panose="020B0604020202020204" pitchFamily="34" charset="0"/>
                          <a:ea typeface="+mn-ea"/>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2400" b="0" dirty="0">
                          <a:solidFill>
                            <a:srgbClr val="0000FF"/>
                          </a:solidFill>
                          <a:effectLst/>
                          <a:latin typeface="Arial" panose="020B0604020202020204" pitchFamily="34" charset="0"/>
                          <a:cs typeface="Arial" panose="020B0604020202020204" pitchFamily="34" charset="0"/>
                        </a:rPr>
                        <a:t>q(A</a:t>
                      </a:r>
                      <a:r>
                        <a:rPr lang="de-DE" sz="2400" b="0" baseline="-25000" dirty="0">
                          <a:solidFill>
                            <a:srgbClr val="0000FF"/>
                          </a:solidFill>
                          <a:effectLst/>
                          <a:latin typeface="Arial" panose="020B0604020202020204" pitchFamily="34" charset="0"/>
                          <a:cs typeface="Arial" panose="020B0604020202020204" pitchFamily="34" charset="0"/>
                        </a:rPr>
                        <a:t>2</a:t>
                      </a:r>
                      <a:r>
                        <a:rPr lang="de-DE" sz="2400" b="0" dirty="0">
                          <a:solidFill>
                            <a:srgbClr val="0000FF"/>
                          </a:solidFill>
                          <a:effectLst/>
                          <a:latin typeface="Arial" panose="020B0604020202020204" pitchFamily="34" charset="0"/>
                          <a:cs typeface="Arial" panose="020B0604020202020204" pitchFamily="34" charset="0"/>
                        </a:rPr>
                        <a:t>) ♂</a:t>
                      </a:r>
                      <a:endParaRPr lang="de-DE" sz="1100" b="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874906"/>
                  </a:ext>
                </a:extLst>
              </a:tr>
              <a:tr h="1080000">
                <a:tc>
                  <a:txBody>
                    <a:bodyPr/>
                    <a:lstStyle/>
                    <a:p>
                      <a:pPr algn="ctr">
                        <a:lnSpc>
                          <a:spcPct val="115000"/>
                        </a:lnSpc>
                        <a:spcAft>
                          <a:spcPts val="0"/>
                        </a:spcAft>
                      </a:pPr>
                      <a:r>
                        <a:rPr lang="de-DE" sz="2400" b="0" dirty="0">
                          <a:solidFill>
                            <a:schemeClr val="tx1"/>
                          </a:solidFill>
                          <a:effectLst/>
                          <a:latin typeface="Arial" panose="020B0604020202020204" pitchFamily="34" charset="0"/>
                          <a:cs typeface="Arial" panose="020B0604020202020204" pitchFamily="34" charset="0"/>
                        </a:rPr>
                        <a:t>p(A</a:t>
                      </a:r>
                      <a:r>
                        <a:rPr lang="de-DE" sz="2400" b="0" baseline="-25000" dirty="0">
                          <a:solidFill>
                            <a:schemeClr val="tx1"/>
                          </a:solidFill>
                          <a:effectLst/>
                          <a:latin typeface="Arial" panose="020B0604020202020204" pitchFamily="34" charset="0"/>
                          <a:cs typeface="Arial" panose="020B0604020202020204" pitchFamily="34" charset="0"/>
                        </a:rPr>
                        <a:t>1</a:t>
                      </a:r>
                      <a:r>
                        <a:rPr lang="de-DE" sz="2400" b="0" dirty="0">
                          <a:solidFill>
                            <a:schemeClr val="tx1"/>
                          </a:solidFill>
                          <a:effectLst/>
                          <a:latin typeface="Arial" panose="020B0604020202020204" pitchFamily="34" charset="0"/>
                          <a:cs typeface="Arial" panose="020B0604020202020204" pitchFamily="34" charset="0"/>
                        </a:rPr>
                        <a:t>) ♀</a:t>
                      </a:r>
                      <a:endParaRPr lang="de-DE" sz="11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24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de-DE" sz="24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2400" b="1" baseline="-250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de-DE" sz="1100" b="1" dirty="0">
                        <a:solidFill>
                          <a:srgbClr val="00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de-DE" sz="2400" dirty="0">
                          <a:solidFill>
                            <a:schemeClr val="tx1"/>
                          </a:solidFill>
                          <a:effectLst/>
                          <a:latin typeface="Arial" panose="020B0604020202020204" pitchFamily="34" charset="0"/>
                          <a:cs typeface="Arial" panose="020B0604020202020204" pitchFamily="34" charset="0"/>
                        </a:rPr>
                        <a:t>A</a:t>
                      </a:r>
                      <a:r>
                        <a:rPr lang="de-DE" sz="2400" baseline="-25000" dirty="0">
                          <a:solidFill>
                            <a:schemeClr val="tx1"/>
                          </a:solidFill>
                          <a:effectLst/>
                          <a:latin typeface="Arial" panose="020B0604020202020204" pitchFamily="34" charset="0"/>
                          <a:cs typeface="Arial" panose="020B0604020202020204" pitchFamily="34" charset="0"/>
                        </a:rPr>
                        <a:t>1</a:t>
                      </a:r>
                      <a:r>
                        <a:rPr lang="de-DE" sz="2400" b="1" dirty="0">
                          <a:solidFill>
                            <a:srgbClr val="0000FF"/>
                          </a:solidFill>
                          <a:effectLst/>
                          <a:latin typeface="Arial" panose="020B0604020202020204" pitchFamily="34" charset="0"/>
                          <a:cs typeface="Arial" panose="020B0604020202020204" pitchFamily="34" charset="0"/>
                        </a:rPr>
                        <a:t>A</a:t>
                      </a:r>
                      <a:r>
                        <a:rPr lang="de-DE" sz="2400" b="1" baseline="-25000" dirty="0">
                          <a:solidFill>
                            <a:srgbClr val="0000FF"/>
                          </a:solidFill>
                          <a:effectLst/>
                          <a:latin typeface="Arial" panose="020B0604020202020204" pitchFamily="34" charset="0"/>
                          <a:cs typeface="Arial" panose="020B0604020202020204" pitchFamily="34" charset="0"/>
                        </a:rPr>
                        <a:t>2</a:t>
                      </a:r>
                      <a:endParaRPr lang="de-DE" sz="11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435041"/>
                  </a:ext>
                </a:extLst>
              </a:tr>
              <a:tr h="1080000">
                <a:tc>
                  <a:txBody>
                    <a:bodyPr/>
                    <a:lstStyle/>
                    <a:p>
                      <a:pPr algn="ctr">
                        <a:lnSpc>
                          <a:spcPct val="115000"/>
                        </a:lnSpc>
                        <a:spcAft>
                          <a:spcPts val="0"/>
                        </a:spcAft>
                      </a:pPr>
                      <a:r>
                        <a:rPr lang="de-DE" sz="2400" b="0" dirty="0">
                          <a:solidFill>
                            <a:schemeClr val="tx1"/>
                          </a:solidFill>
                          <a:effectLst/>
                          <a:latin typeface="Arial" panose="020B0604020202020204" pitchFamily="34" charset="0"/>
                          <a:cs typeface="Arial" panose="020B0604020202020204" pitchFamily="34" charset="0"/>
                        </a:rPr>
                        <a:t>q(A</a:t>
                      </a:r>
                      <a:r>
                        <a:rPr lang="de-DE" sz="2400" b="0" baseline="-25000" dirty="0">
                          <a:solidFill>
                            <a:schemeClr val="tx1"/>
                          </a:solidFill>
                          <a:effectLst/>
                          <a:latin typeface="Arial" panose="020B0604020202020204" pitchFamily="34" charset="0"/>
                          <a:cs typeface="Arial" panose="020B0604020202020204" pitchFamily="34" charset="0"/>
                        </a:rPr>
                        <a:t>2</a:t>
                      </a:r>
                      <a:r>
                        <a:rPr lang="de-DE" sz="2400" b="0" dirty="0">
                          <a:solidFill>
                            <a:schemeClr val="tx1"/>
                          </a:solidFill>
                          <a:effectLst/>
                          <a:latin typeface="Arial" panose="020B0604020202020204" pitchFamily="34" charset="0"/>
                          <a:cs typeface="Arial" panose="020B0604020202020204" pitchFamily="34" charset="0"/>
                        </a:rPr>
                        <a:t>) ♀</a:t>
                      </a:r>
                      <a:endParaRPr lang="de-DE" sz="11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2400" dirty="0">
                          <a:solidFill>
                            <a:schemeClr val="tx1"/>
                          </a:solidFill>
                          <a:effectLst/>
                          <a:latin typeface="Arial" panose="020B0604020202020204" pitchFamily="34" charset="0"/>
                          <a:cs typeface="Arial" panose="020B0604020202020204" pitchFamily="34" charset="0"/>
                        </a:rPr>
                        <a:t>A</a:t>
                      </a:r>
                      <a:r>
                        <a:rPr lang="de-DE" sz="2400" baseline="-25000" dirty="0">
                          <a:solidFill>
                            <a:schemeClr val="tx1"/>
                          </a:solidFill>
                          <a:effectLst/>
                          <a:latin typeface="Arial" panose="020B0604020202020204" pitchFamily="34" charset="0"/>
                          <a:cs typeface="Arial" panose="020B0604020202020204" pitchFamily="34" charset="0"/>
                        </a:rPr>
                        <a:t>2</a:t>
                      </a:r>
                      <a:r>
                        <a:rPr lang="de-DE" sz="2400" b="1" dirty="0">
                          <a:solidFill>
                            <a:srgbClr val="0000FF"/>
                          </a:solidFill>
                          <a:effectLst/>
                          <a:latin typeface="Arial" panose="020B0604020202020204" pitchFamily="34" charset="0"/>
                          <a:cs typeface="Arial" panose="020B0604020202020204" pitchFamily="34" charset="0"/>
                        </a:rPr>
                        <a:t>A</a:t>
                      </a:r>
                      <a:r>
                        <a:rPr lang="de-DE" sz="2400" b="1" baseline="-25000" dirty="0">
                          <a:solidFill>
                            <a:srgbClr val="0000FF"/>
                          </a:solidFill>
                          <a:effectLst/>
                          <a:latin typeface="Arial" panose="020B0604020202020204" pitchFamily="34" charset="0"/>
                          <a:cs typeface="Arial" panose="020B0604020202020204" pitchFamily="34" charset="0"/>
                        </a:rPr>
                        <a:t>1</a:t>
                      </a:r>
                      <a:endParaRPr lang="de-DE" sz="11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24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de-DE" sz="24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2400" b="1" baseline="-250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de-DE" sz="1100" b="1" dirty="0">
                        <a:solidFill>
                          <a:srgbClr val="00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3410344"/>
                  </a:ext>
                </a:extLst>
              </a:tr>
            </a:tbl>
          </a:graphicData>
        </a:graphic>
      </p:graphicFrame>
      <p:sp>
        <p:nvSpPr>
          <p:cNvPr id="6" name="TextBox 5"/>
          <p:cNvSpPr txBox="1"/>
          <p:nvPr/>
        </p:nvSpPr>
        <p:spPr>
          <a:xfrm>
            <a:off x="129729" y="1077910"/>
            <a:ext cx="315533" cy="584775"/>
          </a:xfrm>
          <a:prstGeom prst="rect">
            <a:avLst/>
          </a:prstGeom>
          <a:solidFill>
            <a:schemeClr val="bg1"/>
          </a:solidFill>
        </p:spPr>
        <p:txBody>
          <a:bodyPr wrap="square" rtlCol="0">
            <a:spAutoFit/>
          </a:bodyPr>
          <a:lstStyle/>
          <a:p>
            <a:r>
              <a:rPr lang="de-DE" sz="32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7" name="TextBox 6"/>
          <p:cNvSpPr txBox="1"/>
          <p:nvPr/>
        </p:nvSpPr>
        <p:spPr>
          <a:xfrm>
            <a:off x="663279" y="641799"/>
            <a:ext cx="471015" cy="584775"/>
          </a:xfrm>
          <a:prstGeom prst="rect">
            <a:avLst/>
          </a:prstGeom>
          <a:solidFill>
            <a:schemeClr val="bg1"/>
          </a:solidFill>
        </p:spPr>
        <p:txBody>
          <a:bodyPr wrap="square" rtlCol="0">
            <a:spAutoFit/>
          </a:bodyPr>
          <a:lstStyle/>
          <a:p>
            <a:r>
              <a:rPr lang="de-DE" sz="32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cxnSp>
        <p:nvCxnSpPr>
          <p:cNvPr id="5" name="Straight Connector 4"/>
          <p:cNvCxnSpPr/>
          <p:nvPr/>
        </p:nvCxnSpPr>
        <p:spPr>
          <a:xfrm>
            <a:off x="92048" y="607853"/>
            <a:ext cx="1092814" cy="1085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feld 326"/>
          <p:cNvSpPr txBox="1"/>
          <p:nvPr/>
        </p:nvSpPr>
        <p:spPr>
          <a:xfrm>
            <a:off x="72001" y="49360"/>
            <a:ext cx="12003664"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This here is so very important – so I just say it again in a slightly different wording.</a:t>
            </a:r>
          </a:p>
        </p:txBody>
      </p:sp>
      <p:sp>
        <p:nvSpPr>
          <p:cNvPr id="17" name="Textfeld 3"/>
          <p:cNvSpPr txBox="1"/>
          <p:nvPr/>
        </p:nvSpPr>
        <p:spPr>
          <a:xfrm>
            <a:off x="3410145" y="708523"/>
            <a:ext cx="8665519" cy="313932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The </a:t>
            </a:r>
            <a:r>
              <a:rPr lang="en-GB" u="sng" dirty="0">
                <a:latin typeface="Arial" panose="020B0604020202020204" pitchFamily="34" charset="0"/>
                <a:cs typeface="Arial" panose="020B0604020202020204" pitchFamily="34" charset="0"/>
              </a:rPr>
              <a:t>Hardy-Weinberg-Principle</a:t>
            </a:r>
            <a:r>
              <a:rPr lang="en-GB" dirty="0">
                <a:latin typeface="Arial" panose="020B0604020202020204" pitchFamily="34" charset="0"/>
                <a:cs typeface="Arial" panose="020B0604020202020204" pitchFamily="34" charset="0"/>
              </a:rPr>
              <a:t>, or name it Hardy-Weinberg-Law says:</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Given some conditions hold (‘random mating’ and ‘no change of the allele frequencies of a population’), then you can ...</a:t>
            </a:r>
            <a:endParaRPr lang="en-GB" b="1" dirty="0">
              <a:solidFill>
                <a:srgbClr val="0000FF"/>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b="1" dirty="0">
                <a:solidFill>
                  <a:srgbClr val="0000FF"/>
                </a:solidFill>
                <a:latin typeface="Arial" panose="020B0604020202020204" pitchFamily="34" charset="0"/>
                <a:cs typeface="Arial" panose="020B0604020202020204" pitchFamily="34" charset="0"/>
              </a:rPr>
              <a:t>1  </a:t>
            </a:r>
            <a:r>
              <a:rPr lang="en-GB" dirty="0">
                <a:latin typeface="Arial" panose="020B0604020202020204" pitchFamily="34" charset="0"/>
                <a:cs typeface="Arial" panose="020B0604020202020204" pitchFamily="34" charset="0"/>
              </a:rPr>
              <a:t>   .. calculate from </a:t>
            </a:r>
            <a:r>
              <a:rPr lang="en-GB" dirty="0">
                <a:solidFill>
                  <a:srgbClr val="0000FF"/>
                </a:solidFill>
                <a:latin typeface="Arial" panose="020B0604020202020204" pitchFamily="34" charset="0"/>
                <a:cs typeface="Arial" panose="020B0604020202020204" pitchFamily="34" charset="0"/>
              </a:rPr>
              <a:t>two</a:t>
            </a:r>
            <a:r>
              <a:rPr lang="en-GB" dirty="0">
                <a:latin typeface="Arial" panose="020B0604020202020204" pitchFamily="34" charset="0"/>
                <a:cs typeface="Arial" panose="020B0604020202020204" pitchFamily="34" charset="0"/>
              </a:rPr>
              <a:t> data (frequency of allele p(A1) and allele q(A2) in a population) the result of </a:t>
            </a:r>
            <a:r>
              <a:rPr lang="en-GB" dirty="0">
                <a:solidFill>
                  <a:srgbClr val="0000FF"/>
                </a:solidFill>
                <a:latin typeface="Arial" panose="020B0604020202020204" pitchFamily="34" charset="0"/>
                <a:cs typeface="Arial" panose="020B0604020202020204" pitchFamily="34" charset="0"/>
              </a:rPr>
              <a:t>three</a:t>
            </a:r>
            <a:r>
              <a:rPr lang="en-GB" dirty="0">
                <a:latin typeface="Arial" panose="020B0604020202020204" pitchFamily="34" charset="0"/>
                <a:cs typeface="Arial" panose="020B0604020202020204" pitchFamily="34" charset="0"/>
              </a:rPr>
              <a:t> parameters in that population (frequencies of genotypes: P(A1A1), H(A1A2), Q(A2A2)  ... as P=p²; H=2pq; Q=q²). This sounds like a magic increase of information. Yet. You start honestly with </a:t>
            </a:r>
            <a:r>
              <a:rPr lang="en-GB" dirty="0">
                <a:solidFill>
                  <a:srgbClr val="0000FF"/>
                </a:solidFill>
                <a:latin typeface="Arial" panose="020B0604020202020204" pitchFamily="34" charset="0"/>
                <a:cs typeface="Arial" panose="020B0604020202020204" pitchFamily="34" charset="0"/>
              </a:rPr>
              <a:t>three</a:t>
            </a:r>
            <a:r>
              <a:rPr lang="en-GB" dirty="0">
                <a:latin typeface="Arial" panose="020B0604020202020204" pitchFamily="34" charset="0"/>
                <a:cs typeface="Arial" panose="020B0604020202020204" pitchFamily="34" charset="0"/>
              </a:rPr>
              <a:t> information, since you </a:t>
            </a:r>
            <a:r>
              <a:rPr lang="en-GB" dirty="0">
                <a:solidFill>
                  <a:srgbClr val="0000FF"/>
                </a:solidFill>
                <a:latin typeface="Arial" panose="020B0604020202020204" pitchFamily="34" charset="0"/>
                <a:cs typeface="Arial" panose="020B0604020202020204" pitchFamily="34" charset="0"/>
              </a:rPr>
              <a:t>add</a:t>
            </a:r>
            <a:r>
              <a:rPr lang="en-GB" dirty="0">
                <a:latin typeface="Arial" panose="020B0604020202020204" pitchFamily="34" charset="0"/>
                <a:cs typeface="Arial" panose="020B0604020202020204" pitchFamily="34" charset="0"/>
              </a:rPr>
              <a:t> this </a:t>
            </a:r>
            <a:r>
              <a:rPr lang="en-GB" dirty="0">
                <a:solidFill>
                  <a:srgbClr val="0000FF"/>
                </a:solidFill>
                <a:latin typeface="Arial" panose="020B0604020202020204" pitchFamily="34" charset="0"/>
                <a:cs typeface="Arial" panose="020B0604020202020204" pitchFamily="34" charset="0"/>
              </a:rPr>
              <a:t>third info</a:t>
            </a:r>
            <a:r>
              <a:rPr lang="en-GB" dirty="0">
                <a:latin typeface="Arial" panose="020B0604020202020204" pitchFamily="34" charset="0"/>
                <a:cs typeface="Arial" panose="020B0604020202020204" pitchFamily="34" charset="0"/>
              </a:rPr>
              <a:t>: Random Mating.</a:t>
            </a:r>
          </a:p>
        </p:txBody>
      </p:sp>
      <p:sp>
        <p:nvSpPr>
          <p:cNvPr id="2" name="TextBox 1"/>
          <p:cNvSpPr txBox="1"/>
          <p:nvPr/>
        </p:nvSpPr>
        <p:spPr>
          <a:xfrm>
            <a:off x="92048" y="4225837"/>
            <a:ext cx="11983616" cy="147732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b="1" dirty="0">
                <a:solidFill>
                  <a:srgbClr val="0000FF"/>
                </a:solidFill>
                <a:latin typeface="Arial" panose="020B0604020202020204" pitchFamily="34" charset="0"/>
                <a:cs typeface="Arial" panose="020B0604020202020204" pitchFamily="34" charset="0"/>
              </a:rPr>
              <a:t>2   </a:t>
            </a:r>
            <a:r>
              <a:rPr lang="en-GB" dirty="0">
                <a:latin typeface="Arial" panose="020B0604020202020204" pitchFamily="34" charset="0"/>
                <a:cs typeface="Arial" panose="020B0604020202020204" pitchFamily="34" charset="0"/>
              </a:rPr>
              <a:t>Given these conditions (random mating, no change ...), the population will reach these so-called HWE-frequencies of genotypes (</a:t>
            </a:r>
            <a:r>
              <a:rPr lang="en-GB" dirty="0">
                <a:solidFill>
                  <a:srgbClr val="0000FF"/>
                </a:solidFill>
                <a:latin typeface="Arial" panose="020B0604020202020204" pitchFamily="34" charset="0"/>
                <a:cs typeface="Arial" panose="020B0604020202020204" pitchFamily="34" charset="0"/>
              </a:rPr>
              <a:t>P + H + Q = p² + 2pq + q² = 1</a:t>
            </a:r>
            <a:r>
              <a:rPr lang="en-GB" dirty="0">
                <a:latin typeface="Arial" panose="020B0604020202020204" pitchFamily="34" charset="0"/>
                <a:cs typeface="Arial" panose="020B0604020202020204" pitchFamily="34" charset="0"/>
              </a:rPr>
              <a:t>) after just one generation of random mating, whether these specific genotype frequencies had already been realized in the generation before or not.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 population will show these HWE frequencies for all coming generations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(well; until the ‘conditions’ will not be fulfilled any more).</a:t>
            </a:r>
            <a:endParaRPr lang="de-DE" dirty="0"/>
          </a:p>
        </p:txBody>
      </p:sp>
      <p:cxnSp>
        <p:nvCxnSpPr>
          <p:cNvPr id="8" name="Straight Arrow Connector 7"/>
          <p:cNvCxnSpPr/>
          <p:nvPr/>
        </p:nvCxnSpPr>
        <p:spPr>
          <a:xfrm flipV="1">
            <a:off x="233916" y="6519177"/>
            <a:ext cx="11802140" cy="15949"/>
          </a:xfrm>
          <a:prstGeom prst="straightConnector1">
            <a:avLst/>
          </a:prstGeom>
          <a:ln>
            <a:solidFill>
              <a:schemeClr val="tx1"/>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08109" y="6058533"/>
            <a:ext cx="1156768"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dirty="0" err="1">
                <a:latin typeface="Arial" panose="020B0604020202020204" pitchFamily="34" charset="0"/>
                <a:cs typeface="Arial" panose="020B0604020202020204" pitchFamily="34" charset="0"/>
              </a:rPr>
              <a:t>Current</a:t>
            </a:r>
            <a:endParaRPr lang="en-GB" dirty="0">
              <a:latin typeface="Arial" panose="020B0604020202020204" pitchFamily="34" charset="0"/>
              <a:cs typeface="Arial" panose="020B0604020202020204" pitchFamily="34" charset="0"/>
            </a:endParaRPr>
          </a:p>
        </p:txBody>
      </p:sp>
      <p:sp>
        <p:nvSpPr>
          <p:cNvPr id="13" name="TextBox 12"/>
          <p:cNvSpPr txBox="1"/>
          <p:nvPr/>
        </p:nvSpPr>
        <p:spPr>
          <a:xfrm>
            <a:off x="1516964" y="6063008"/>
            <a:ext cx="1893181"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dirty="0">
                <a:latin typeface="Arial" panose="020B0604020202020204" pitchFamily="34" charset="0"/>
                <a:cs typeface="Arial" panose="020B0604020202020204" pitchFamily="34" charset="0"/>
              </a:rPr>
              <a:t>Next Generation</a:t>
            </a:r>
            <a:endParaRPr lang="en-GB" dirty="0">
              <a:latin typeface="Arial" panose="020B0604020202020204" pitchFamily="34" charset="0"/>
              <a:cs typeface="Arial" panose="020B0604020202020204" pitchFamily="34" charset="0"/>
            </a:endParaRPr>
          </a:p>
        </p:txBody>
      </p:sp>
      <p:sp>
        <p:nvSpPr>
          <p:cNvPr id="14" name="TextBox 13"/>
          <p:cNvSpPr txBox="1"/>
          <p:nvPr/>
        </p:nvSpPr>
        <p:spPr>
          <a:xfrm>
            <a:off x="3457832" y="6074216"/>
            <a:ext cx="2434968"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dirty="0">
                <a:latin typeface="Arial" panose="020B0604020202020204" pitchFamily="34" charset="0"/>
                <a:cs typeface="Arial" panose="020B0604020202020204" pitchFamily="34" charset="0"/>
              </a:rPr>
              <a:t>Generation after </a:t>
            </a:r>
            <a:r>
              <a:rPr lang="de-DE" dirty="0" err="1">
                <a:latin typeface="Arial" panose="020B0604020202020204" pitchFamily="34" charset="0"/>
                <a:cs typeface="Arial" panose="020B0604020202020204" pitchFamily="34" charset="0"/>
              </a:rPr>
              <a:t>next</a:t>
            </a:r>
            <a:endParaRPr lang="en-GB" dirty="0">
              <a:latin typeface="Arial" panose="020B0604020202020204" pitchFamily="34" charset="0"/>
              <a:cs typeface="Arial" panose="020B0604020202020204" pitchFamily="34" charset="0"/>
            </a:endParaRPr>
          </a:p>
        </p:txBody>
      </p:sp>
      <p:sp>
        <p:nvSpPr>
          <p:cNvPr id="15" name="TextBox 14"/>
          <p:cNvSpPr txBox="1"/>
          <p:nvPr/>
        </p:nvSpPr>
        <p:spPr>
          <a:xfrm>
            <a:off x="9641220" y="6051800"/>
            <a:ext cx="243444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dirty="0" err="1">
                <a:latin typeface="Arial" panose="020B0604020202020204" pitchFamily="34" charset="0"/>
                <a:cs typeface="Arial" panose="020B0604020202020204" pitchFamily="34" charset="0"/>
              </a:rPr>
              <a:t>Forever</a:t>
            </a:r>
            <a:r>
              <a:rPr lang="de-DE" dirty="0">
                <a:latin typeface="Arial" panose="020B0604020202020204" pitchFamily="34" charset="0"/>
                <a:cs typeface="Arial" panose="020B0604020202020204" pitchFamily="34" charset="0"/>
              </a:rPr>
              <a:t> …. </a:t>
            </a:r>
            <a:endParaRPr lang="en-GB" dirty="0">
              <a:latin typeface="Arial" panose="020B0604020202020204" pitchFamily="34" charset="0"/>
              <a:cs typeface="Arial" panose="020B0604020202020204" pitchFamily="34" charset="0"/>
            </a:endParaRPr>
          </a:p>
        </p:txBody>
      </p:sp>
      <p:sp>
        <p:nvSpPr>
          <p:cNvPr id="18" name="TextBox 17"/>
          <p:cNvSpPr txBox="1"/>
          <p:nvPr/>
        </p:nvSpPr>
        <p:spPr>
          <a:xfrm>
            <a:off x="6593226" y="6036110"/>
            <a:ext cx="2290786"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sp>
        <p:nvSpPr>
          <p:cNvPr id="19" name="Textfeld 5"/>
          <p:cNvSpPr txBox="1"/>
          <p:nvPr/>
        </p:nvSpPr>
        <p:spPr>
          <a:xfrm>
            <a:off x="11129675" y="5196193"/>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6</a:t>
            </a:fld>
            <a:endParaRPr lang="en-US" sz="2400" dirty="0">
              <a:latin typeface="Arial" panose="020B0604020202020204" pitchFamily="34" charset="0"/>
              <a:cs typeface="Arial" panose="020B0604020202020204" pitchFamily="34" charset="0"/>
            </a:endParaRPr>
          </a:p>
        </p:txBody>
      </p:sp>
      <p:sp>
        <p:nvSpPr>
          <p:cNvPr id="20" name="Right Triangle 19"/>
          <p:cNvSpPr/>
          <p:nvPr/>
        </p:nvSpPr>
        <p:spPr>
          <a:xfrm>
            <a:off x="2405" y="6582066"/>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46027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001" y="6134100"/>
            <a:ext cx="12003663" cy="64633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txBody>
          <a:bodyPr wrap="square" rtlCol="0">
            <a:spAutoFit/>
          </a:bodyPr>
          <a:lstStyle/>
          <a:p>
            <a:r>
              <a:rPr lang="de-DE" dirty="0" err="1">
                <a:latin typeface="Arial" panose="020B0604020202020204" pitchFamily="34" charset="0"/>
                <a:cs typeface="Arial" panose="020B0604020202020204" pitchFamily="34" charset="0"/>
              </a:rPr>
              <a:t>Geoffry</a:t>
            </a:r>
            <a:r>
              <a:rPr lang="de-DE" dirty="0">
                <a:latin typeface="Arial" panose="020B0604020202020204" pitchFamily="34" charset="0"/>
                <a:cs typeface="Arial" panose="020B0604020202020204" pitchFamily="34" charset="0"/>
              </a:rPr>
              <a:t> Harold </a:t>
            </a:r>
            <a:r>
              <a:rPr lang="de-DE" dirty="0">
                <a:solidFill>
                  <a:srgbClr val="0000FF"/>
                </a:solidFill>
                <a:latin typeface="Arial" panose="020B0604020202020204" pitchFamily="34" charset="0"/>
                <a:cs typeface="Arial" panose="020B0604020202020204" pitchFamily="34" charset="0"/>
              </a:rPr>
              <a:t>Hardy</a:t>
            </a:r>
            <a:r>
              <a:rPr lang="de-DE" dirty="0">
                <a:latin typeface="Arial" panose="020B0604020202020204" pitchFamily="34" charset="0"/>
                <a:cs typeface="Arial" panose="020B0604020202020204" pitchFamily="34" charset="0"/>
              </a:rPr>
              <a:t>, British </a:t>
            </a:r>
            <a:r>
              <a:rPr lang="de-DE" dirty="0" err="1">
                <a:latin typeface="Arial" panose="020B0604020202020204" pitchFamily="34" charset="0"/>
                <a:cs typeface="Arial" panose="020B0604020202020204" pitchFamily="34" charset="0"/>
              </a:rPr>
              <a:t>Mathematician</a:t>
            </a:r>
            <a:r>
              <a:rPr lang="de-DE" dirty="0">
                <a:latin typeface="Arial" panose="020B0604020202020204" pitchFamily="34" charset="0"/>
                <a:cs typeface="Arial" panose="020B0604020202020204" pitchFamily="34" charset="0"/>
              </a:rPr>
              <a:t> (1877-1947)</a:t>
            </a:r>
          </a:p>
          <a:p>
            <a:r>
              <a:rPr lang="de-DE" dirty="0">
                <a:latin typeface="Arial" panose="020B0604020202020204" pitchFamily="34" charset="0"/>
                <a:cs typeface="Arial" panose="020B0604020202020204" pitchFamily="34" charset="0"/>
              </a:rPr>
              <a:t>Wilhelm </a:t>
            </a:r>
            <a:r>
              <a:rPr lang="de-DE" dirty="0">
                <a:solidFill>
                  <a:srgbClr val="0000FF"/>
                </a:solidFill>
                <a:latin typeface="Arial" panose="020B0604020202020204" pitchFamily="34" charset="0"/>
                <a:cs typeface="Arial" panose="020B0604020202020204" pitchFamily="34" charset="0"/>
              </a:rPr>
              <a:t>Weinberg</a:t>
            </a:r>
            <a:r>
              <a:rPr lang="de-DE" dirty="0">
                <a:latin typeface="Arial" panose="020B0604020202020204" pitchFamily="34" charset="0"/>
                <a:cs typeface="Arial" panose="020B0604020202020204" pitchFamily="34" charset="0"/>
              </a:rPr>
              <a:t>, German Medical </a:t>
            </a:r>
            <a:r>
              <a:rPr lang="de-DE" dirty="0" err="1">
                <a:latin typeface="Arial" panose="020B0604020202020204" pitchFamily="34" charset="0"/>
                <a:cs typeface="Arial" panose="020B0604020202020204" pitchFamily="34" charset="0"/>
              </a:rPr>
              <a:t>Doctor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and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Geneticist</a:t>
            </a:r>
            <a:r>
              <a:rPr lang="de-DE" dirty="0">
                <a:latin typeface="Arial" panose="020B0604020202020204" pitchFamily="34" charset="0"/>
                <a:cs typeface="Arial" panose="020B0604020202020204" pitchFamily="34" charset="0"/>
              </a:rPr>
              <a:t> (1862 -1937)</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93564227"/>
              </p:ext>
            </p:extLst>
          </p:nvPr>
        </p:nvGraphicFramePr>
        <p:xfrm>
          <a:off x="92048" y="607844"/>
          <a:ext cx="3240000" cy="3240000"/>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1080000">
                  <a:extLst>
                    <a:ext uri="{9D8B030D-6E8A-4147-A177-3AD203B41FA5}">
                      <a16:colId xmlns:a16="http://schemas.microsoft.com/office/drawing/2014/main" val="3772850708"/>
                    </a:ext>
                  </a:extLst>
                </a:gridCol>
                <a:gridCol w="1080000">
                  <a:extLst>
                    <a:ext uri="{9D8B030D-6E8A-4147-A177-3AD203B41FA5}">
                      <a16:colId xmlns:a16="http://schemas.microsoft.com/office/drawing/2014/main" val="4048525312"/>
                    </a:ext>
                  </a:extLst>
                </a:gridCol>
                <a:gridCol w="1080000">
                  <a:extLst>
                    <a:ext uri="{9D8B030D-6E8A-4147-A177-3AD203B41FA5}">
                      <a16:colId xmlns:a16="http://schemas.microsoft.com/office/drawing/2014/main" val="505839146"/>
                    </a:ext>
                  </a:extLst>
                </a:gridCol>
              </a:tblGrid>
              <a:tr h="1080000">
                <a:tc>
                  <a:txBody>
                    <a:bodyPr/>
                    <a:lstStyle/>
                    <a:p>
                      <a:pPr algn="ctr">
                        <a:lnSpc>
                          <a:spcPct val="115000"/>
                        </a:lnSpc>
                        <a:spcAft>
                          <a:spcPts val="0"/>
                        </a:spcAft>
                      </a:pPr>
                      <a:r>
                        <a:rPr lang="de-DE" sz="2400" dirty="0">
                          <a:solidFill>
                            <a:schemeClr val="tx1"/>
                          </a:solidFill>
                          <a:effectLst/>
                        </a:rPr>
                        <a:t> </a:t>
                      </a:r>
                      <a:endParaRPr lang="de-D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2400" b="0" dirty="0">
                          <a:solidFill>
                            <a:srgbClr val="0000FF"/>
                          </a:solidFill>
                          <a:effectLst/>
                          <a:latin typeface="Arial" panose="020B0604020202020204" pitchFamily="34" charset="0"/>
                          <a:cs typeface="Arial" panose="020B0604020202020204" pitchFamily="34" charset="0"/>
                        </a:rPr>
                        <a:t>p(A</a:t>
                      </a:r>
                      <a:r>
                        <a:rPr lang="de-DE" sz="2400" b="0" baseline="-25000" dirty="0">
                          <a:solidFill>
                            <a:srgbClr val="0000FF"/>
                          </a:solidFill>
                          <a:effectLst/>
                          <a:latin typeface="Arial" panose="020B0604020202020204" pitchFamily="34" charset="0"/>
                          <a:cs typeface="Arial" panose="020B0604020202020204" pitchFamily="34" charset="0"/>
                        </a:rPr>
                        <a:t>1</a:t>
                      </a:r>
                      <a:r>
                        <a:rPr lang="de-DE" sz="2400" b="0" dirty="0">
                          <a:solidFill>
                            <a:srgbClr val="0000FF"/>
                          </a:solidFill>
                          <a:effectLst/>
                          <a:latin typeface="Arial" panose="020B0604020202020204" pitchFamily="34" charset="0"/>
                          <a:cs typeface="Arial" panose="020B0604020202020204" pitchFamily="34" charset="0"/>
                        </a:rPr>
                        <a:t>)</a:t>
                      </a:r>
                      <a:r>
                        <a:rPr lang="de-DE" sz="1100" b="0" dirty="0">
                          <a:solidFill>
                            <a:srgbClr val="0000FF"/>
                          </a:solidFill>
                          <a:effectLst/>
                          <a:latin typeface="Arial" panose="020B0604020202020204" pitchFamily="34" charset="0"/>
                          <a:cs typeface="Arial" panose="020B0604020202020204" pitchFamily="34" charset="0"/>
                        </a:rPr>
                        <a:t> </a:t>
                      </a:r>
                      <a:r>
                        <a:rPr lang="de-DE" sz="2400" b="0" kern="1200" dirty="0">
                          <a:solidFill>
                            <a:srgbClr val="0000FF"/>
                          </a:solidFill>
                          <a:effectLst/>
                          <a:latin typeface="Arial" panose="020B0604020202020204" pitchFamily="34" charset="0"/>
                          <a:ea typeface="+mn-ea"/>
                          <a:cs typeface="Arial" panose="020B060402020202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2400" b="0" dirty="0">
                          <a:solidFill>
                            <a:srgbClr val="0000FF"/>
                          </a:solidFill>
                          <a:effectLst/>
                          <a:latin typeface="Arial" panose="020B0604020202020204" pitchFamily="34" charset="0"/>
                          <a:cs typeface="Arial" panose="020B0604020202020204" pitchFamily="34" charset="0"/>
                        </a:rPr>
                        <a:t>q(A</a:t>
                      </a:r>
                      <a:r>
                        <a:rPr lang="de-DE" sz="2400" b="0" baseline="-25000" dirty="0">
                          <a:solidFill>
                            <a:srgbClr val="0000FF"/>
                          </a:solidFill>
                          <a:effectLst/>
                          <a:latin typeface="Arial" panose="020B0604020202020204" pitchFamily="34" charset="0"/>
                          <a:cs typeface="Arial" panose="020B0604020202020204" pitchFamily="34" charset="0"/>
                        </a:rPr>
                        <a:t>2</a:t>
                      </a:r>
                      <a:r>
                        <a:rPr lang="de-DE" sz="2400" b="0" dirty="0">
                          <a:solidFill>
                            <a:srgbClr val="0000FF"/>
                          </a:solidFill>
                          <a:effectLst/>
                          <a:latin typeface="Arial" panose="020B0604020202020204" pitchFamily="34" charset="0"/>
                          <a:cs typeface="Arial" panose="020B0604020202020204" pitchFamily="34" charset="0"/>
                        </a:rPr>
                        <a:t>) ♂</a:t>
                      </a:r>
                      <a:endParaRPr lang="de-DE" sz="1100" b="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6874906"/>
                  </a:ext>
                </a:extLst>
              </a:tr>
              <a:tr h="1080000">
                <a:tc>
                  <a:txBody>
                    <a:bodyPr/>
                    <a:lstStyle/>
                    <a:p>
                      <a:pPr algn="ctr">
                        <a:lnSpc>
                          <a:spcPct val="115000"/>
                        </a:lnSpc>
                        <a:spcAft>
                          <a:spcPts val="0"/>
                        </a:spcAft>
                      </a:pPr>
                      <a:r>
                        <a:rPr lang="de-DE" sz="2400" b="0" dirty="0">
                          <a:solidFill>
                            <a:schemeClr val="tx1"/>
                          </a:solidFill>
                          <a:effectLst/>
                          <a:latin typeface="Arial" panose="020B0604020202020204" pitchFamily="34" charset="0"/>
                          <a:cs typeface="Arial" panose="020B0604020202020204" pitchFamily="34" charset="0"/>
                        </a:rPr>
                        <a:t>p(A</a:t>
                      </a:r>
                      <a:r>
                        <a:rPr lang="de-DE" sz="2400" b="0" baseline="-25000" dirty="0">
                          <a:solidFill>
                            <a:schemeClr val="tx1"/>
                          </a:solidFill>
                          <a:effectLst/>
                          <a:latin typeface="Arial" panose="020B0604020202020204" pitchFamily="34" charset="0"/>
                          <a:cs typeface="Arial" panose="020B0604020202020204" pitchFamily="34" charset="0"/>
                        </a:rPr>
                        <a:t>1</a:t>
                      </a:r>
                      <a:r>
                        <a:rPr lang="de-DE" sz="2400" b="0" dirty="0">
                          <a:solidFill>
                            <a:schemeClr val="tx1"/>
                          </a:solidFill>
                          <a:effectLst/>
                          <a:latin typeface="Arial" panose="020B0604020202020204" pitchFamily="34" charset="0"/>
                          <a:cs typeface="Arial" panose="020B0604020202020204" pitchFamily="34" charset="0"/>
                        </a:rPr>
                        <a:t>) ♀</a:t>
                      </a:r>
                      <a:endParaRPr lang="de-DE" sz="11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24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de-DE" sz="24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2400" b="1" baseline="-250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de-DE" sz="1100" b="1" dirty="0">
                        <a:solidFill>
                          <a:srgbClr val="00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de-DE" sz="2400" dirty="0">
                          <a:solidFill>
                            <a:schemeClr val="tx1"/>
                          </a:solidFill>
                          <a:effectLst/>
                          <a:latin typeface="Arial" panose="020B0604020202020204" pitchFamily="34" charset="0"/>
                          <a:cs typeface="Arial" panose="020B0604020202020204" pitchFamily="34" charset="0"/>
                        </a:rPr>
                        <a:t>A</a:t>
                      </a:r>
                      <a:r>
                        <a:rPr lang="de-DE" sz="2400" baseline="-25000" dirty="0">
                          <a:solidFill>
                            <a:schemeClr val="tx1"/>
                          </a:solidFill>
                          <a:effectLst/>
                          <a:latin typeface="Arial" panose="020B0604020202020204" pitchFamily="34" charset="0"/>
                          <a:cs typeface="Arial" panose="020B0604020202020204" pitchFamily="34" charset="0"/>
                        </a:rPr>
                        <a:t>1</a:t>
                      </a:r>
                      <a:r>
                        <a:rPr lang="de-DE" sz="2400" b="1" dirty="0">
                          <a:solidFill>
                            <a:srgbClr val="0000FF"/>
                          </a:solidFill>
                          <a:effectLst/>
                          <a:latin typeface="Arial" panose="020B0604020202020204" pitchFamily="34" charset="0"/>
                          <a:cs typeface="Arial" panose="020B0604020202020204" pitchFamily="34" charset="0"/>
                        </a:rPr>
                        <a:t>A</a:t>
                      </a:r>
                      <a:r>
                        <a:rPr lang="de-DE" sz="2400" b="1" baseline="-25000" dirty="0">
                          <a:solidFill>
                            <a:srgbClr val="0000FF"/>
                          </a:solidFill>
                          <a:effectLst/>
                          <a:latin typeface="Arial" panose="020B0604020202020204" pitchFamily="34" charset="0"/>
                          <a:cs typeface="Arial" panose="020B0604020202020204" pitchFamily="34" charset="0"/>
                        </a:rPr>
                        <a:t>2</a:t>
                      </a:r>
                      <a:endParaRPr lang="de-DE" sz="11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1435041"/>
                  </a:ext>
                </a:extLst>
              </a:tr>
              <a:tr h="1080000">
                <a:tc>
                  <a:txBody>
                    <a:bodyPr/>
                    <a:lstStyle/>
                    <a:p>
                      <a:pPr algn="ctr">
                        <a:lnSpc>
                          <a:spcPct val="115000"/>
                        </a:lnSpc>
                        <a:spcAft>
                          <a:spcPts val="0"/>
                        </a:spcAft>
                      </a:pPr>
                      <a:r>
                        <a:rPr lang="de-DE" sz="2400" b="0" dirty="0">
                          <a:solidFill>
                            <a:schemeClr val="tx1"/>
                          </a:solidFill>
                          <a:effectLst/>
                          <a:latin typeface="Arial" panose="020B0604020202020204" pitchFamily="34" charset="0"/>
                          <a:cs typeface="Arial" panose="020B0604020202020204" pitchFamily="34" charset="0"/>
                        </a:rPr>
                        <a:t>q(A</a:t>
                      </a:r>
                      <a:r>
                        <a:rPr lang="de-DE" sz="2400" b="0" baseline="-25000" dirty="0">
                          <a:solidFill>
                            <a:schemeClr val="tx1"/>
                          </a:solidFill>
                          <a:effectLst/>
                          <a:latin typeface="Arial" panose="020B0604020202020204" pitchFamily="34" charset="0"/>
                          <a:cs typeface="Arial" panose="020B0604020202020204" pitchFamily="34" charset="0"/>
                        </a:rPr>
                        <a:t>2</a:t>
                      </a:r>
                      <a:r>
                        <a:rPr lang="de-DE" sz="2400" b="0" dirty="0">
                          <a:solidFill>
                            <a:schemeClr val="tx1"/>
                          </a:solidFill>
                          <a:effectLst/>
                          <a:latin typeface="Arial" panose="020B0604020202020204" pitchFamily="34" charset="0"/>
                          <a:cs typeface="Arial" panose="020B0604020202020204" pitchFamily="34" charset="0"/>
                        </a:rPr>
                        <a:t>) ♀</a:t>
                      </a:r>
                      <a:endParaRPr lang="de-DE" sz="11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2400" dirty="0">
                          <a:solidFill>
                            <a:schemeClr val="tx1"/>
                          </a:solidFill>
                          <a:effectLst/>
                          <a:latin typeface="Arial" panose="020B0604020202020204" pitchFamily="34" charset="0"/>
                          <a:cs typeface="Arial" panose="020B0604020202020204" pitchFamily="34" charset="0"/>
                        </a:rPr>
                        <a:t>A</a:t>
                      </a:r>
                      <a:r>
                        <a:rPr lang="de-DE" sz="2400" baseline="-25000" dirty="0">
                          <a:solidFill>
                            <a:schemeClr val="tx1"/>
                          </a:solidFill>
                          <a:effectLst/>
                          <a:latin typeface="Arial" panose="020B0604020202020204" pitchFamily="34" charset="0"/>
                          <a:cs typeface="Arial" panose="020B0604020202020204" pitchFamily="34" charset="0"/>
                        </a:rPr>
                        <a:t>2</a:t>
                      </a:r>
                      <a:r>
                        <a:rPr lang="de-DE" sz="2400" b="1" dirty="0">
                          <a:solidFill>
                            <a:srgbClr val="0000FF"/>
                          </a:solidFill>
                          <a:effectLst/>
                          <a:latin typeface="Arial" panose="020B0604020202020204" pitchFamily="34" charset="0"/>
                          <a:cs typeface="Arial" panose="020B0604020202020204" pitchFamily="34" charset="0"/>
                        </a:rPr>
                        <a:t>A</a:t>
                      </a:r>
                      <a:r>
                        <a:rPr lang="de-DE" sz="2400" b="1" baseline="-25000" dirty="0">
                          <a:solidFill>
                            <a:srgbClr val="0000FF"/>
                          </a:solidFill>
                          <a:effectLst/>
                          <a:latin typeface="Arial" panose="020B0604020202020204" pitchFamily="34" charset="0"/>
                          <a:cs typeface="Arial" panose="020B0604020202020204" pitchFamily="34" charset="0"/>
                        </a:rPr>
                        <a:t>1</a:t>
                      </a:r>
                      <a:endParaRPr lang="de-DE" sz="11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de-DE" sz="2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24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de-DE" sz="24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2400" b="1" baseline="-250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de-DE" sz="1100" b="1" dirty="0">
                        <a:solidFill>
                          <a:srgbClr val="0000FF"/>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43410344"/>
                  </a:ext>
                </a:extLst>
              </a:tr>
            </a:tbl>
          </a:graphicData>
        </a:graphic>
      </p:graphicFrame>
      <p:sp>
        <p:nvSpPr>
          <p:cNvPr id="6" name="TextBox 5"/>
          <p:cNvSpPr txBox="1"/>
          <p:nvPr/>
        </p:nvSpPr>
        <p:spPr>
          <a:xfrm>
            <a:off x="129729" y="1077910"/>
            <a:ext cx="315533" cy="584775"/>
          </a:xfrm>
          <a:prstGeom prst="rect">
            <a:avLst/>
          </a:prstGeom>
          <a:solidFill>
            <a:schemeClr val="bg1"/>
          </a:solidFill>
        </p:spPr>
        <p:txBody>
          <a:bodyPr wrap="square" rtlCol="0">
            <a:spAutoFit/>
          </a:bodyPr>
          <a:lstStyle/>
          <a:p>
            <a:r>
              <a:rPr lang="de-DE" sz="32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7" name="TextBox 6"/>
          <p:cNvSpPr txBox="1"/>
          <p:nvPr/>
        </p:nvSpPr>
        <p:spPr>
          <a:xfrm>
            <a:off x="663279" y="641799"/>
            <a:ext cx="471015" cy="584775"/>
          </a:xfrm>
          <a:prstGeom prst="rect">
            <a:avLst/>
          </a:prstGeom>
          <a:solidFill>
            <a:schemeClr val="bg1"/>
          </a:solidFill>
        </p:spPr>
        <p:txBody>
          <a:bodyPr wrap="square" rtlCol="0">
            <a:spAutoFit/>
          </a:bodyPr>
          <a:lstStyle/>
          <a:p>
            <a:r>
              <a:rPr lang="de-DE" sz="32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cxnSp>
        <p:nvCxnSpPr>
          <p:cNvPr id="5" name="Straight Connector 4"/>
          <p:cNvCxnSpPr/>
          <p:nvPr/>
        </p:nvCxnSpPr>
        <p:spPr>
          <a:xfrm>
            <a:off x="92048" y="607853"/>
            <a:ext cx="1092814" cy="1085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feld 326"/>
          <p:cNvSpPr txBox="1"/>
          <p:nvPr/>
        </p:nvSpPr>
        <p:spPr>
          <a:xfrm>
            <a:off x="72001" y="49360"/>
            <a:ext cx="12044080"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This here is so very important – so I just say it again in a slightly different wording.</a:t>
            </a:r>
          </a:p>
        </p:txBody>
      </p:sp>
      <p:sp>
        <p:nvSpPr>
          <p:cNvPr id="17" name="Textfeld 3"/>
          <p:cNvSpPr txBox="1"/>
          <p:nvPr/>
        </p:nvSpPr>
        <p:spPr>
          <a:xfrm>
            <a:off x="3410145" y="708523"/>
            <a:ext cx="8705935" cy="313932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The </a:t>
            </a:r>
            <a:r>
              <a:rPr lang="en-GB" u="sng" dirty="0">
                <a:latin typeface="Arial" panose="020B0604020202020204" pitchFamily="34" charset="0"/>
                <a:cs typeface="Arial" panose="020B0604020202020204" pitchFamily="34" charset="0"/>
              </a:rPr>
              <a:t>Hardy-Weinberg-Principle</a:t>
            </a:r>
            <a:r>
              <a:rPr lang="en-GB" dirty="0">
                <a:latin typeface="Arial" panose="020B0604020202020204" pitchFamily="34" charset="0"/>
                <a:cs typeface="Arial" panose="020B0604020202020204" pitchFamily="34" charset="0"/>
              </a:rPr>
              <a:t>, or name it Hardy-Weinberg-Law says:</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Given some conditions hold (‘random mating’ and ‘no change of the allele frequencies of a population’), then you can ...</a:t>
            </a:r>
            <a:endParaRPr lang="en-GB" b="1" dirty="0">
              <a:solidFill>
                <a:srgbClr val="0000FF"/>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b="1" dirty="0">
                <a:solidFill>
                  <a:srgbClr val="0000FF"/>
                </a:solidFill>
                <a:latin typeface="Arial" panose="020B0604020202020204" pitchFamily="34" charset="0"/>
                <a:cs typeface="Arial" panose="020B0604020202020204" pitchFamily="34" charset="0"/>
              </a:rPr>
              <a:t>1  </a:t>
            </a:r>
            <a:r>
              <a:rPr lang="en-GB" dirty="0">
                <a:latin typeface="Arial" panose="020B0604020202020204" pitchFamily="34" charset="0"/>
                <a:cs typeface="Arial" panose="020B0604020202020204" pitchFamily="34" charset="0"/>
              </a:rPr>
              <a:t>   .. calculate from </a:t>
            </a:r>
            <a:r>
              <a:rPr lang="en-GB" dirty="0">
                <a:solidFill>
                  <a:srgbClr val="0000FF"/>
                </a:solidFill>
                <a:latin typeface="Arial" panose="020B0604020202020204" pitchFamily="34" charset="0"/>
                <a:cs typeface="Arial" panose="020B0604020202020204" pitchFamily="34" charset="0"/>
              </a:rPr>
              <a:t>two</a:t>
            </a:r>
            <a:r>
              <a:rPr lang="en-GB" dirty="0">
                <a:latin typeface="Arial" panose="020B0604020202020204" pitchFamily="34" charset="0"/>
                <a:cs typeface="Arial" panose="020B0604020202020204" pitchFamily="34" charset="0"/>
              </a:rPr>
              <a:t> data (frequency of allele p(A1) and allele q(A2) in a population) the result of </a:t>
            </a:r>
            <a:r>
              <a:rPr lang="en-GB" dirty="0">
                <a:solidFill>
                  <a:srgbClr val="0000FF"/>
                </a:solidFill>
                <a:latin typeface="Arial" panose="020B0604020202020204" pitchFamily="34" charset="0"/>
                <a:cs typeface="Arial" panose="020B0604020202020204" pitchFamily="34" charset="0"/>
              </a:rPr>
              <a:t>three</a:t>
            </a:r>
            <a:r>
              <a:rPr lang="en-GB" dirty="0">
                <a:latin typeface="Arial" panose="020B0604020202020204" pitchFamily="34" charset="0"/>
                <a:cs typeface="Arial" panose="020B0604020202020204" pitchFamily="34" charset="0"/>
              </a:rPr>
              <a:t> parameters in that population (frequencies of genotypes: P(A1A1), H(A1A2), Q(A2A2)  ... as P=p²; H=2pq; Q=q²). This sounds like a magic increase of information. Yet. You start honestly with </a:t>
            </a:r>
            <a:r>
              <a:rPr lang="en-GB" dirty="0">
                <a:solidFill>
                  <a:srgbClr val="0000FF"/>
                </a:solidFill>
                <a:latin typeface="Arial" panose="020B0604020202020204" pitchFamily="34" charset="0"/>
                <a:cs typeface="Arial" panose="020B0604020202020204" pitchFamily="34" charset="0"/>
              </a:rPr>
              <a:t>three</a:t>
            </a:r>
            <a:r>
              <a:rPr lang="en-GB" dirty="0">
                <a:latin typeface="Arial" panose="020B0604020202020204" pitchFamily="34" charset="0"/>
                <a:cs typeface="Arial" panose="020B0604020202020204" pitchFamily="34" charset="0"/>
              </a:rPr>
              <a:t> information, since you </a:t>
            </a:r>
            <a:r>
              <a:rPr lang="en-GB" dirty="0">
                <a:solidFill>
                  <a:srgbClr val="0000FF"/>
                </a:solidFill>
                <a:latin typeface="Arial" panose="020B0604020202020204" pitchFamily="34" charset="0"/>
                <a:cs typeface="Arial" panose="020B0604020202020204" pitchFamily="34" charset="0"/>
              </a:rPr>
              <a:t>add</a:t>
            </a:r>
            <a:r>
              <a:rPr lang="en-GB" dirty="0">
                <a:latin typeface="Arial" panose="020B0604020202020204" pitchFamily="34" charset="0"/>
                <a:cs typeface="Arial" panose="020B0604020202020204" pitchFamily="34" charset="0"/>
              </a:rPr>
              <a:t> this </a:t>
            </a:r>
            <a:r>
              <a:rPr lang="en-GB" dirty="0">
                <a:solidFill>
                  <a:srgbClr val="0000FF"/>
                </a:solidFill>
                <a:latin typeface="Arial" panose="020B0604020202020204" pitchFamily="34" charset="0"/>
                <a:cs typeface="Arial" panose="020B0604020202020204" pitchFamily="34" charset="0"/>
              </a:rPr>
              <a:t>third info</a:t>
            </a:r>
            <a:r>
              <a:rPr lang="en-GB" dirty="0">
                <a:latin typeface="Arial" panose="020B0604020202020204" pitchFamily="34" charset="0"/>
                <a:cs typeface="Arial" panose="020B0604020202020204" pitchFamily="34" charset="0"/>
              </a:rPr>
              <a:t>: Random Mating.</a:t>
            </a:r>
          </a:p>
        </p:txBody>
      </p:sp>
      <p:sp>
        <p:nvSpPr>
          <p:cNvPr id="2" name="TextBox 1"/>
          <p:cNvSpPr txBox="1"/>
          <p:nvPr/>
        </p:nvSpPr>
        <p:spPr>
          <a:xfrm>
            <a:off x="72001" y="4211299"/>
            <a:ext cx="12044079" cy="147732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b="1" dirty="0">
                <a:solidFill>
                  <a:srgbClr val="0000FF"/>
                </a:solidFill>
                <a:latin typeface="Arial" panose="020B0604020202020204" pitchFamily="34" charset="0"/>
                <a:cs typeface="Arial" panose="020B0604020202020204" pitchFamily="34" charset="0"/>
              </a:rPr>
              <a:t>2   </a:t>
            </a:r>
            <a:r>
              <a:rPr lang="en-GB" dirty="0">
                <a:latin typeface="Arial" panose="020B0604020202020204" pitchFamily="34" charset="0"/>
                <a:cs typeface="Arial" panose="020B0604020202020204" pitchFamily="34" charset="0"/>
              </a:rPr>
              <a:t>Given these conditions (Random Mating, no change ...), the population will reach these so-called HWE-frequencies of genotypes (</a:t>
            </a:r>
            <a:r>
              <a:rPr lang="en-GB" dirty="0">
                <a:solidFill>
                  <a:srgbClr val="0000FF"/>
                </a:solidFill>
                <a:latin typeface="Arial" panose="020B0604020202020204" pitchFamily="34" charset="0"/>
                <a:cs typeface="Arial" panose="020B0604020202020204" pitchFamily="34" charset="0"/>
              </a:rPr>
              <a:t>P + H + Q = p² + 2pq + q² = 1</a:t>
            </a:r>
            <a:r>
              <a:rPr lang="en-GB" dirty="0">
                <a:latin typeface="Arial" panose="020B0604020202020204" pitchFamily="34" charset="0"/>
                <a:cs typeface="Arial" panose="020B0604020202020204" pitchFamily="34" charset="0"/>
              </a:rPr>
              <a:t>) after just one generation of Random Mating, whether these specific genotype frequencies had already been realized in the generation before or not.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 population will show these HWE frequencies for all coming generations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(well; until the ‘conditions’ will not be fulfilled any more).</a:t>
            </a:r>
            <a:endParaRPr lang="de-DE" dirty="0"/>
          </a:p>
        </p:txBody>
      </p:sp>
      <p:sp>
        <p:nvSpPr>
          <p:cNvPr id="11" name="Textfeld 5"/>
          <p:cNvSpPr txBox="1"/>
          <p:nvPr/>
        </p:nvSpPr>
        <p:spPr>
          <a:xfrm>
            <a:off x="11223838" y="6342331"/>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7</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991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17740047"/>
              </p:ext>
            </p:extLst>
          </p:nvPr>
        </p:nvGraphicFramePr>
        <p:xfrm>
          <a:off x="111794" y="1037383"/>
          <a:ext cx="2160000" cy="2160000"/>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720000">
                  <a:extLst>
                    <a:ext uri="{9D8B030D-6E8A-4147-A177-3AD203B41FA5}">
                      <a16:colId xmlns:a16="http://schemas.microsoft.com/office/drawing/2014/main" val="3772850708"/>
                    </a:ext>
                  </a:extLst>
                </a:gridCol>
                <a:gridCol w="720000">
                  <a:extLst>
                    <a:ext uri="{9D8B030D-6E8A-4147-A177-3AD203B41FA5}">
                      <a16:colId xmlns:a16="http://schemas.microsoft.com/office/drawing/2014/main" val="4048525312"/>
                    </a:ext>
                  </a:extLst>
                </a:gridCol>
                <a:gridCol w="720000">
                  <a:extLst>
                    <a:ext uri="{9D8B030D-6E8A-4147-A177-3AD203B41FA5}">
                      <a16:colId xmlns:a16="http://schemas.microsoft.com/office/drawing/2014/main" val="505839146"/>
                    </a:ext>
                  </a:extLst>
                </a:gridCol>
              </a:tblGrid>
              <a:tr h="720000">
                <a:tc>
                  <a:txBody>
                    <a:bodyPr/>
                    <a:lstStyle/>
                    <a:p>
                      <a:pPr algn="ctr">
                        <a:lnSpc>
                          <a:spcPct val="115000"/>
                        </a:lnSpc>
                        <a:spcAft>
                          <a:spcPts val="0"/>
                        </a:spcAft>
                      </a:pPr>
                      <a:r>
                        <a:rPr lang="de-DE" sz="1800" dirty="0">
                          <a:solidFill>
                            <a:schemeClr val="tx1"/>
                          </a:solidFill>
                          <a:effectLst/>
                        </a:rPr>
                        <a:t> </a:t>
                      </a:r>
                      <a:endParaRPr lang="de-DE"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)0.6</a:t>
                      </a:r>
                      <a:endParaRPr lang="de-DE" sz="1800" b="0"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q(A</a:t>
                      </a:r>
                      <a:r>
                        <a:rPr lang="de-DE" sz="1800" b="0" baseline="-25000" dirty="0">
                          <a:solidFill>
                            <a:schemeClr val="tx1"/>
                          </a:solidFill>
                          <a:effectLst/>
                          <a:latin typeface="Arial" panose="020B0604020202020204" pitchFamily="34" charset="0"/>
                          <a:cs typeface="Arial" panose="020B0604020202020204" pitchFamily="34" charset="0"/>
                        </a:rPr>
                        <a:t>2</a:t>
                      </a:r>
                      <a:r>
                        <a:rPr lang="de-DE" sz="1800" b="0" dirty="0">
                          <a:solidFill>
                            <a:schemeClr val="tx1"/>
                          </a:solidFill>
                          <a:effectLst/>
                          <a:latin typeface="Arial" panose="020B0604020202020204" pitchFamily="34" charset="0"/>
                          <a:cs typeface="Arial" panose="020B0604020202020204" pitchFamily="34" charset="0"/>
                        </a:rPr>
                        <a:t>) 0.4</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6874906"/>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p(A</a:t>
                      </a:r>
                      <a:r>
                        <a:rPr lang="de-DE" sz="1800" b="0" baseline="-25000" dirty="0">
                          <a:solidFill>
                            <a:schemeClr val="tx1"/>
                          </a:solidFill>
                          <a:effectLst/>
                          <a:latin typeface="Arial" panose="020B0604020202020204" pitchFamily="34" charset="0"/>
                          <a:cs typeface="Arial" panose="020B0604020202020204" pitchFamily="34" charset="0"/>
                        </a:rPr>
                        <a:t>1</a:t>
                      </a:r>
                      <a:r>
                        <a:rPr lang="de-DE" sz="1800" b="0" dirty="0">
                          <a:solidFill>
                            <a:schemeClr val="tx1"/>
                          </a:solidFill>
                          <a:effectLst/>
                          <a:latin typeface="Arial" panose="020B0604020202020204" pitchFamily="34" charset="0"/>
                          <a:cs typeface="Arial" panose="020B0604020202020204" pitchFamily="34" charset="0"/>
                        </a:rPr>
                        <a:t>)0.6</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baseline="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0.36</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1</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2</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baseline="0" dirty="0">
                          <a:solidFill>
                            <a:schemeClr val="tx1"/>
                          </a:solidFill>
                          <a:effectLst/>
                          <a:latin typeface="Arial" panose="020B0604020202020204" pitchFamily="34" charset="0"/>
                          <a:cs typeface="Arial" panose="020B0604020202020204" pitchFamily="34" charset="0"/>
                        </a:rPr>
                        <a:t>0.24</a:t>
                      </a:r>
                      <a:endParaRPr lang="de-DE" sz="18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1435041"/>
                  </a:ext>
                </a:extLst>
              </a:tr>
              <a:tr h="720000">
                <a:tc>
                  <a:txBody>
                    <a:bodyPr/>
                    <a:lstStyle/>
                    <a:p>
                      <a:pPr algn="ctr">
                        <a:lnSpc>
                          <a:spcPct val="115000"/>
                        </a:lnSpc>
                        <a:spcAft>
                          <a:spcPts val="0"/>
                        </a:spcAft>
                      </a:pPr>
                      <a:r>
                        <a:rPr lang="de-DE" sz="1800" b="0" dirty="0">
                          <a:solidFill>
                            <a:schemeClr val="tx1"/>
                          </a:solidFill>
                          <a:effectLst/>
                          <a:latin typeface="Arial" panose="020B0604020202020204" pitchFamily="34" charset="0"/>
                          <a:cs typeface="Arial" panose="020B0604020202020204" pitchFamily="34" charset="0"/>
                        </a:rPr>
                        <a:t>q(A</a:t>
                      </a:r>
                      <a:r>
                        <a:rPr lang="de-DE" sz="1800" b="0" baseline="-25000" dirty="0">
                          <a:solidFill>
                            <a:schemeClr val="tx1"/>
                          </a:solidFill>
                          <a:effectLst/>
                          <a:latin typeface="Arial" panose="020B0604020202020204" pitchFamily="34" charset="0"/>
                          <a:cs typeface="Arial" panose="020B0604020202020204" pitchFamily="34" charset="0"/>
                        </a:rPr>
                        <a:t>2</a:t>
                      </a:r>
                      <a:r>
                        <a:rPr lang="de-DE" sz="1800" b="0" dirty="0">
                          <a:solidFill>
                            <a:schemeClr val="tx1"/>
                          </a:solidFill>
                          <a:effectLst/>
                          <a:latin typeface="Arial" panose="020B0604020202020204" pitchFamily="34" charset="0"/>
                          <a:cs typeface="Arial" panose="020B0604020202020204" pitchFamily="34" charset="0"/>
                        </a:rPr>
                        <a:t>) 0.4</a:t>
                      </a:r>
                      <a:endParaRPr lang="de-DE" sz="18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latin typeface="Arial" panose="020B0604020202020204" pitchFamily="34" charset="0"/>
                          <a:cs typeface="Arial" panose="020B0604020202020204" pitchFamily="34" charset="0"/>
                        </a:rPr>
                        <a:t>A</a:t>
                      </a:r>
                      <a:r>
                        <a:rPr lang="de-DE" sz="1800" baseline="-25000" dirty="0">
                          <a:solidFill>
                            <a:schemeClr val="tx1"/>
                          </a:solidFill>
                          <a:effectLst/>
                          <a:latin typeface="Arial" panose="020B0604020202020204" pitchFamily="34" charset="0"/>
                          <a:cs typeface="Arial" panose="020B0604020202020204" pitchFamily="34" charset="0"/>
                        </a:rPr>
                        <a:t>2</a:t>
                      </a:r>
                      <a:r>
                        <a:rPr lang="de-DE" sz="1800" b="1" dirty="0">
                          <a:solidFill>
                            <a:schemeClr val="tx1"/>
                          </a:solidFill>
                          <a:effectLst/>
                          <a:latin typeface="Arial" panose="020B0604020202020204" pitchFamily="34" charset="0"/>
                          <a:cs typeface="Arial" panose="020B0604020202020204" pitchFamily="34" charset="0"/>
                        </a:rPr>
                        <a:t>A</a:t>
                      </a:r>
                      <a:r>
                        <a:rPr lang="de-DE" sz="1800" b="1" baseline="-25000" dirty="0">
                          <a:solidFill>
                            <a:schemeClr val="tx1"/>
                          </a:solidFill>
                          <a:effectLst/>
                          <a:latin typeface="Arial" panose="020B0604020202020204" pitchFamily="34" charset="0"/>
                          <a:cs typeface="Arial" panose="020B0604020202020204" pitchFamily="34" charset="0"/>
                        </a:rPr>
                        <a:t>1</a:t>
                      </a:r>
                      <a:br>
                        <a:rPr lang="de-DE" sz="1800" b="1" baseline="-25000" dirty="0">
                          <a:solidFill>
                            <a:schemeClr val="tx1"/>
                          </a:solidFill>
                          <a:effectLst/>
                          <a:latin typeface="Arial" panose="020B0604020202020204" pitchFamily="34" charset="0"/>
                          <a:cs typeface="Arial" panose="020B0604020202020204" pitchFamily="34" charset="0"/>
                        </a:rPr>
                      </a:br>
                      <a:r>
                        <a:rPr lang="de-DE" sz="1800" b="0" kern="1200" baseline="0" dirty="0">
                          <a:solidFill>
                            <a:schemeClr val="tx1"/>
                          </a:solidFill>
                          <a:effectLst/>
                          <a:latin typeface="Arial" panose="020B0604020202020204" pitchFamily="34" charset="0"/>
                          <a:ea typeface="+mn-ea"/>
                          <a:cs typeface="Arial" panose="020B0604020202020204" pitchFamily="34" charset="0"/>
                        </a:rPr>
                        <a:t>0.24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de-DE" sz="18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de-DE"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br>
                        <a:rPr lang="de-DE" sz="1800" b="1" baseline="-250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de-DE" sz="1800" b="1" kern="1200" baseline="0" dirty="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0.16</a:t>
                      </a:r>
                      <a:endParaRPr lang="de-DE" sz="1800" b="1" dirty="0">
                        <a:solidFill>
                          <a:schemeClr val="tx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3410344"/>
                  </a:ext>
                </a:extLst>
              </a:tr>
            </a:tbl>
          </a:graphicData>
        </a:graphic>
      </p:graphicFrame>
      <p:sp>
        <p:nvSpPr>
          <p:cNvPr id="5" name="Textfeld 326"/>
          <p:cNvSpPr txBox="1"/>
          <p:nvPr/>
        </p:nvSpPr>
        <p:spPr>
          <a:xfrm>
            <a:off x="72001" y="49360"/>
            <a:ext cx="12003664"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Detailed conditions to reach and keep the Hardy-Weinberg Equilibrium frequencies in a population.</a:t>
            </a:r>
          </a:p>
        </p:txBody>
      </p:sp>
      <p:sp>
        <p:nvSpPr>
          <p:cNvPr id="6" name="Textfeld 3"/>
          <p:cNvSpPr txBox="1"/>
          <p:nvPr/>
        </p:nvSpPr>
        <p:spPr>
          <a:xfrm>
            <a:off x="2522566" y="1166058"/>
            <a:ext cx="9553098" cy="203132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The Hardy-Weinberg Principles say: If several ‘</a:t>
            </a:r>
            <a:r>
              <a:rPr lang="en-GB" dirty="0">
                <a:solidFill>
                  <a:srgbClr val="0000FF"/>
                </a:solidFill>
                <a:latin typeface="Arial" panose="020B0604020202020204" pitchFamily="34" charset="0"/>
                <a:cs typeface="Arial" panose="020B0604020202020204" pitchFamily="34" charset="0"/>
              </a:rPr>
              <a:t>specific conditions</a:t>
            </a:r>
            <a:r>
              <a:rPr lang="en-GB" dirty="0">
                <a:latin typeface="Arial" panose="020B0604020202020204" pitchFamily="34" charset="0"/>
                <a:cs typeface="Arial" panose="020B0604020202020204" pitchFamily="34" charset="0"/>
              </a:rPr>
              <a:t>’ are met in the ‘live’ of a population, then the population will not change genetically. </a:t>
            </a:r>
          </a:p>
          <a:p>
            <a:r>
              <a:rPr lang="en-GB" dirty="0">
                <a:latin typeface="Arial" panose="020B0604020202020204" pitchFamily="34" charset="0"/>
                <a:cs typeface="Arial" panose="020B0604020202020204" pitchFamily="34" charset="0"/>
              </a:rPr>
              <a:t>Especially the frequency of genotypes that occur each new generation will not change. Violating the ‘specific conditions’ will cause some change (evolution) of the population. </a:t>
            </a:r>
          </a:p>
          <a:p>
            <a:r>
              <a:rPr lang="en-GB" dirty="0">
                <a:solidFill>
                  <a:schemeClr val="tx1">
                    <a:lumMod val="50000"/>
                    <a:lumOff val="50000"/>
                  </a:schemeClr>
                </a:solidFill>
                <a:latin typeface="Arial" panose="020B0604020202020204" pitchFamily="34" charset="0"/>
                <a:cs typeface="Arial" panose="020B0604020202020204" pitchFamily="34" charset="0"/>
              </a:rPr>
              <a:t>Nota bene: we talk here about one-locus genotypes. See later the so-called Generalized Hardy-Weinberg-Equilibrium for multi-loci-genotypes (such as A1A1/B1B1/C2C2...).</a:t>
            </a:r>
          </a:p>
          <a:p>
            <a:r>
              <a:rPr lang="en-GB" dirty="0">
                <a:latin typeface="Arial" panose="020B0604020202020204" pitchFamily="34" charset="0"/>
                <a:cs typeface="Arial" panose="020B0604020202020204" pitchFamily="34" charset="0"/>
              </a:rPr>
              <a:t>The literature has these </a:t>
            </a:r>
            <a:r>
              <a:rPr lang="en-GB" dirty="0">
                <a:solidFill>
                  <a:srgbClr val="0000FF"/>
                </a:solidFill>
                <a:latin typeface="Arial" panose="020B0604020202020204" pitchFamily="34" charset="0"/>
                <a:cs typeface="Arial" panose="020B0604020202020204" pitchFamily="34" charset="0"/>
              </a:rPr>
              <a:t>primary</a:t>
            </a:r>
            <a:r>
              <a:rPr lang="en-GB" dirty="0">
                <a:latin typeface="Arial" panose="020B0604020202020204" pitchFamily="34" charset="0"/>
                <a:cs typeface="Arial" panose="020B0604020202020204" pitchFamily="34" charset="0"/>
              </a:rPr>
              <a:t> assumptions (‘</a:t>
            </a:r>
            <a:r>
              <a:rPr lang="en-GB" dirty="0">
                <a:solidFill>
                  <a:srgbClr val="0000FF"/>
                </a:solidFill>
                <a:latin typeface="Arial" panose="020B0604020202020204" pitchFamily="34" charset="0"/>
                <a:cs typeface="Arial" panose="020B0604020202020204" pitchFamily="34" charset="0"/>
              </a:rPr>
              <a:t>specific conditions</a:t>
            </a:r>
            <a:r>
              <a:rPr lang="en-GB" dirty="0">
                <a:latin typeface="Arial" panose="020B0604020202020204" pitchFamily="34" charset="0"/>
                <a:cs typeface="Arial" panose="020B0604020202020204" pitchFamily="34" charset="0"/>
              </a:rPr>
              <a:t>’):</a:t>
            </a:r>
          </a:p>
        </p:txBody>
      </p:sp>
      <p:sp>
        <p:nvSpPr>
          <p:cNvPr id="7" name="Textfeld 3"/>
          <p:cNvSpPr txBox="1"/>
          <p:nvPr/>
        </p:nvSpPr>
        <p:spPr>
          <a:xfrm>
            <a:off x="72000" y="3363665"/>
            <a:ext cx="12003663" cy="313932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rgbClr val="0000FF"/>
                </a:solidFill>
                <a:latin typeface="Arial" panose="020B0604020202020204" pitchFamily="34" charset="0"/>
                <a:cs typeface="Arial" panose="020B0604020202020204" pitchFamily="34" charset="0"/>
              </a:rPr>
              <a:t>Mating is Random Mating of gametes (</a:t>
            </a:r>
            <a:r>
              <a:rPr lang="en-GB" i="1" dirty="0" err="1">
                <a:solidFill>
                  <a:srgbClr val="0000FF"/>
                </a:solidFill>
                <a:latin typeface="Arial" panose="020B0604020202020204" pitchFamily="34" charset="0"/>
                <a:cs typeface="Arial" panose="020B0604020202020204" pitchFamily="34" charset="0"/>
              </a:rPr>
              <a:t>panmixia</a:t>
            </a:r>
            <a:r>
              <a:rPr lang="en-GB" dirty="0">
                <a:solidFill>
                  <a:srgbClr val="0000FF"/>
                </a:solidFill>
                <a:latin typeface="Arial" panose="020B0604020202020204" pitchFamily="34" charset="0"/>
                <a:cs typeface="Arial" panose="020B0604020202020204" pitchFamily="34" charset="0"/>
              </a:rPr>
              <a:t>); </a:t>
            </a:r>
            <a:r>
              <a:rPr lang="en-GB" dirty="0">
                <a:solidFill>
                  <a:schemeClr val="tx1">
                    <a:lumMod val="50000"/>
                    <a:lumOff val="50000"/>
                  </a:schemeClr>
                </a:solidFill>
                <a:latin typeface="Arial" panose="020B0604020202020204" pitchFamily="34" charset="0"/>
                <a:cs typeface="Arial" panose="020B0604020202020204" pitchFamily="34" charset="0"/>
              </a:rPr>
              <a:t>do you want to ponder about the difference between random mating of individuals and random mating of gametes?</a:t>
            </a:r>
          </a:p>
          <a:p>
            <a:r>
              <a:rPr lang="en-GB" dirty="0">
                <a:solidFill>
                  <a:srgbClr val="0000FF"/>
                </a:solidFill>
                <a:latin typeface="Arial" panose="020B0604020202020204" pitchFamily="34" charset="0"/>
                <a:cs typeface="Arial" panose="020B0604020202020204" pitchFamily="34" charset="0"/>
              </a:rPr>
              <a:t>The size of the population (number of parents, number of mating gametes) is infinitely large.</a:t>
            </a:r>
          </a:p>
          <a:p>
            <a:r>
              <a:rPr lang="en-GB" dirty="0">
                <a:solidFill>
                  <a:srgbClr val="0000FF"/>
                </a:solidFill>
                <a:latin typeface="Arial" panose="020B0604020202020204" pitchFamily="34" charset="0"/>
                <a:cs typeface="Arial" panose="020B0604020202020204" pitchFamily="34" charset="0"/>
              </a:rPr>
              <a:t>No migration.</a:t>
            </a:r>
          </a:p>
          <a:p>
            <a:r>
              <a:rPr lang="en-GB" dirty="0">
                <a:solidFill>
                  <a:srgbClr val="0000FF"/>
                </a:solidFill>
                <a:latin typeface="Arial" panose="020B0604020202020204" pitchFamily="34" charset="0"/>
                <a:cs typeface="Arial" panose="020B0604020202020204" pitchFamily="34" charset="0"/>
              </a:rPr>
              <a:t>No mutation.</a:t>
            </a:r>
          </a:p>
          <a:p>
            <a:r>
              <a:rPr lang="en-GB" dirty="0">
                <a:solidFill>
                  <a:srgbClr val="0000FF"/>
                </a:solidFill>
                <a:latin typeface="Arial" panose="020B0604020202020204" pitchFamily="34" charset="0"/>
                <a:cs typeface="Arial" panose="020B0604020202020204" pitchFamily="34" charset="0"/>
              </a:rPr>
              <a:t>No selection (neither between individuals nor between gametes).</a:t>
            </a:r>
          </a:p>
          <a:p>
            <a:endParaRPr lang="en-GB" dirty="0">
              <a:solidFill>
                <a:srgbClr val="0000FF"/>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literature (e.g. ISBN 1605351539) has these secondary conditions:</a:t>
            </a:r>
          </a:p>
          <a:p>
            <a:r>
              <a:rPr lang="en-GB" dirty="0">
                <a:latin typeface="Arial" panose="020B0604020202020204" pitchFamily="34" charset="0"/>
                <a:cs typeface="Arial" panose="020B0604020202020204" pitchFamily="34" charset="0"/>
              </a:rPr>
              <a:t>Diploid species (i.e. haploid gametes). Sexual, hermaphroditic species (no difference between females and males).The genetic locus that is considered is not on a sex chromosome. Generations do not overlap (e.g. annual plants). There are but two alleles at this locus (</a:t>
            </a:r>
            <a:r>
              <a:rPr lang="en-GB" dirty="0">
                <a:solidFill>
                  <a:schemeClr val="tx1">
                    <a:lumMod val="50000"/>
                    <a:lumOff val="50000"/>
                  </a:schemeClr>
                </a:solidFill>
                <a:latin typeface="Arial" panose="020B0604020202020204" pitchFamily="34" charset="0"/>
                <a:cs typeface="Arial" panose="020B0604020202020204" pitchFamily="34" charset="0"/>
              </a:rPr>
              <a:t>ponder about Hardy-Weinberg in case of 3 or more alleles per locus</a:t>
            </a:r>
            <a:r>
              <a:rPr lang="en-GB" dirty="0">
                <a:latin typeface="Arial" panose="020B0604020202020204" pitchFamily="34" charset="0"/>
                <a:cs typeface="Arial" panose="020B0604020202020204" pitchFamily="34" charset="0"/>
              </a:rPr>
              <a:t>). </a:t>
            </a:r>
          </a:p>
        </p:txBody>
      </p:sp>
      <p:sp>
        <p:nvSpPr>
          <p:cNvPr id="9" name="Right Triangle 8"/>
          <p:cNvSpPr>
            <a:spLocks noChangeAspect="1"/>
          </p:cNvSpPr>
          <p:nvPr/>
        </p:nvSpPr>
        <p:spPr>
          <a:xfrm>
            <a:off x="0" y="6623628"/>
            <a:ext cx="226195" cy="215900"/>
          </a:xfrm>
          <a:prstGeom prst="rtTriangle">
            <a:avLst/>
          </a:prstGeom>
          <a:gradFill flip="none" rotWithShape="1">
            <a:gsLst>
              <a:gs pos="0">
                <a:schemeClr val="tx1"/>
              </a:gs>
              <a:gs pos="100000">
                <a:schemeClr val="accent1">
                  <a:lumMod val="45000"/>
                  <a:lumOff val="55000"/>
                </a:schemeClr>
              </a:gs>
              <a:gs pos="100000">
                <a:srgbClr val="FFFF00"/>
              </a:gs>
              <a:gs pos="99000">
                <a:srgbClr val="FFFF00"/>
              </a:gs>
            </a:gsLst>
            <a:lin ang="5400000" scaled="1"/>
            <a:tileRect/>
          </a:gra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feld 5"/>
          <p:cNvSpPr txBox="1"/>
          <p:nvPr/>
        </p:nvSpPr>
        <p:spPr>
          <a:xfrm>
            <a:off x="11285621" y="6365558"/>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US" sz="2400">
                <a:latin typeface="Arial" panose="020B0604020202020204" pitchFamily="34" charset="0"/>
                <a:cs typeface="Arial" panose="020B0604020202020204" pitchFamily="34" charset="0"/>
              </a:rPr>
              <a:pPr algn="ctr"/>
              <a:t>8</a:t>
            </a:fld>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001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737958" y="115054"/>
            <a:ext cx="4326751" cy="620896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7327976" y="1029855"/>
            <a:ext cx="4683915" cy="5033818"/>
          </a:xfrm>
          <a:prstGeom prst="rect">
            <a:avLst/>
          </a:prstGeom>
          <a:no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 name="Group 22"/>
          <p:cNvGrpSpPr/>
          <p:nvPr/>
        </p:nvGrpSpPr>
        <p:grpSpPr>
          <a:xfrm>
            <a:off x="-26973" y="0"/>
            <a:ext cx="7651695" cy="6820388"/>
            <a:chOff x="259974" y="-51943"/>
            <a:chExt cx="7651695" cy="6820388"/>
          </a:xfrm>
        </p:grpSpPr>
        <p:sp>
          <p:nvSpPr>
            <p:cNvPr id="19" name="Rectangle 18"/>
            <p:cNvSpPr/>
            <p:nvPr/>
          </p:nvSpPr>
          <p:spPr>
            <a:xfrm>
              <a:off x="259974" y="59562"/>
              <a:ext cx="7651695" cy="670888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hteck 4"/>
            <p:cNvSpPr/>
            <p:nvPr/>
          </p:nvSpPr>
          <p:spPr>
            <a:xfrm>
              <a:off x="774543" y="109035"/>
              <a:ext cx="6451555" cy="657916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feld 12"/>
            <p:cNvSpPr txBox="1"/>
            <p:nvPr/>
          </p:nvSpPr>
          <p:spPr>
            <a:xfrm rot="16200000">
              <a:off x="-2520552" y="3019852"/>
              <a:ext cx="6125862" cy="461665"/>
            </a:xfrm>
            <a:prstGeom prst="rect">
              <a:avLst/>
            </a:prstGeom>
            <a:noFill/>
          </p:spPr>
          <p:txBody>
            <a:bodyPr wrap="square" rtlCol="0">
              <a:spAutoFit/>
            </a:bodyPr>
            <a:lstStyle/>
            <a:p>
              <a:r>
                <a:rPr lang="en-GB" sz="2400" dirty="0">
                  <a:solidFill>
                    <a:srgbClr val="0000CC"/>
                  </a:solidFill>
                  <a:latin typeface="Arial" panose="020B0604020202020204" pitchFamily="34" charset="0"/>
                  <a:cs typeface="Arial" panose="020B0604020202020204" pitchFamily="34" charset="0"/>
                </a:rPr>
                <a:t>◄         HWE genotype  frequency P       ►</a:t>
              </a:r>
            </a:p>
          </p:txBody>
        </p:sp>
        <p:cxnSp>
          <p:nvCxnSpPr>
            <p:cNvPr id="5" name="Gerade Verbindung 16"/>
            <p:cNvCxnSpPr/>
            <p:nvPr/>
          </p:nvCxnSpPr>
          <p:spPr>
            <a:xfrm>
              <a:off x="753273" y="113550"/>
              <a:ext cx="16632" cy="659857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6" name="Gerade Verbindung 17"/>
            <p:cNvCxnSpPr/>
            <p:nvPr/>
          </p:nvCxnSpPr>
          <p:spPr>
            <a:xfrm>
              <a:off x="7221945" y="94854"/>
              <a:ext cx="16632" cy="65985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feld 18"/>
            <p:cNvSpPr txBox="1"/>
            <p:nvPr/>
          </p:nvSpPr>
          <p:spPr>
            <a:xfrm>
              <a:off x="1598923" y="3331884"/>
              <a:ext cx="1283258" cy="461665"/>
            </a:xfrm>
            <a:prstGeom prst="rect">
              <a:avLst/>
            </a:prstGeom>
            <a:noFill/>
          </p:spPr>
          <p:txBody>
            <a:bodyPr wrap="square" rtlCol="0">
              <a:spAutoFit/>
            </a:bodyPr>
            <a:lstStyle/>
            <a:p>
              <a:r>
                <a:rPr lang="en-GB" sz="2400" dirty="0">
                  <a:solidFill>
                    <a:srgbClr val="0000CC"/>
                  </a:solidFill>
                  <a:latin typeface="Arial" panose="020B0604020202020204" pitchFamily="34" charset="0"/>
                  <a:cs typeface="Arial" panose="020B0604020202020204" pitchFamily="34" charset="0"/>
                </a:rPr>
                <a:t>P(A</a:t>
              </a:r>
              <a:r>
                <a:rPr lang="en-GB" sz="2400" baseline="-25000" dirty="0">
                  <a:solidFill>
                    <a:srgbClr val="0000CC"/>
                  </a:solidFill>
                  <a:latin typeface="Arial" panose="020B0604020202020204" pitchFamily="34" charset="0"/>
                  <a:cs typeface="Arial" panose="020B0604020202020204" pitchFamily="34" charset="0"/>
                </a:rPr>
                <a:t>1</a:t>
              </a:r>
              <a:r>
                <a:rPr lang="en-GB" sz="2400" dirty="0">
                  <a:solidFill>
                    <a:srgbClr val="0000CC"/>
                  </a:solidFill>
                  <a:latin typeface="Arial" panose="020B0604020202020204" pitchFamily="34" charset="0"/>
                  <a:cs typeface="Arial" panose="020B0604020202020204" pitchFamily="34" charset="0"/>
                </a:rPr>
                <a:t>A</a:t>
              </a:r>
              <a:r>
                <a:rPr lang="en-GB" sz="2400" baseline="-25000" dirty="0">
                  <a:solidFill>
                    <a:srgbClr val="0000CC"/>
                  </a:solidFill>
                  <a:latin typeface="Arial" panose="020B0604020202020204" pitchFamily="34" charset="0"/>
                  <a:cs typeface="Arial" panose="020B0604020202020204" pitchFamily="34" charset="0"/>
                </a:rPr>
                <a:t>1</a:t>
              </a:r>
              <a:r>
                <a:rPr lang="en-GB" sz="2400" dirty="0">
                  <a:solidFill>
                    <a:srgbClr val="0000CC"/>
                  </a:solidFill>
                  <a:latin typeface="Arial" panose="020B0604020202020204" pitchFamily="34" charset="0"/>
                  <a:cs typeface="Arial" panose="020B0604020202020204" pitchFamily="34" charset="0"/>
                </a:rPr>
                <a:t>)</a:t>
              </a:r>
              <a:endParaRPr lang="en-GB" sz="2400" baseline="-25000" dirty="0">
                <a:solidFill>
                  <a:srgbClr val="0000CC"/>
                </a:solidFill>
                <a:latin typeface="Arial" panose="020B0604020202020204" pitchFamily="34" charset="0"/>
                <a:cs typeface="Arial" panose="020B0604020202020204" pitchFamily="34" charset="0"/>
              </a:endParaRPr>
            </a:p>
          </p:txBody>
        </p:sp>
        <p:sp>
          <p:nvSpPr>
            <p:cNvPr id="8" name="Rechteck 19"/>
            <p:cNvSpPr/>
            <p:nvPr/>
          </p:nvSpPr>
          <p:spPr>
            <a:xfrm>
              <a:off x="4840835" y="4389125"/>
              <a:ext cx="2381110" cy="2265895"/>
            </a:xfrm>
            <a:prstGeom prst="rect">
              <a:avLst/>
            </a:prstGeom>
            <a:gradFill flip="none" rotWithShape="1">
              <a:gsLst>
                <a:gs pos="59000">
                  <a:schemeClr val="bg1"/>
                </a:gs>
                <a:gs pos="84000">
                  <a:srgbClr val="FFCB2E"/>
                </a:gs>
                <a:gs pos="100000">
                  <a:srgbClr val="FF000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ihandform 5"/>
            <p:cNvSpPr/>
            <p:nvPr/>
          </p:nvSpPr>
          <p:spPr>
            <a:xfrm>
              <a:off x="753273" y="94853"/>
              <a:ext cx="6495471" cy="6563817"/>
            </a:xfrm>
            <a:custGeom>
              <a:avLst/>
              <a:gdLst>
                <a:gd name="connsiteX0" fmla="*/ 0 w 3685798"/>
                <a:gd name="connsiteY0" fmla="*/ 0 h 3758305"/>
                <a:gd name="connsiteX1" fmla="*/ 406848 w 3685798"/>
                <a:gd name="connsiteY1" fmla="*/ 741188 h 3758305"/>
                <a:gd name="connsiteX2" fmla="*/ 777442 w 3685798"/>
                <a:gd name="connsiteY2" fmla="*/ 1369586 h 3758305"/>
                <a:gd name="connsiteX3" fmla="*/ 1115810 w 3685798"/>
                <a:gd name="connsiteY3" fmla="*/ 1913392 h 3758305"/>
                <a:gd name="connsiteX4" fmla="*/ 1486404 w 3685798"/>
                <a:gd name="connsiteY4" fmla="*/ 2388719 h 3758305"/>
                <a:gd name="connsiteX5" fmla="*/ 1856998 w 3685798"/>
                <a:gd name="connsiteY5" fmla="*/ 2839877 h 3758305"/>
                <a:gd name="connsiteX6" fmla="*/ 2243704 w 3685798"/>
                <a:gd name="connsiteY6" fmla="*/ 3178245 h 3758305"/>
                <a:gd name="connsiteX7" fmla="*/ 2602213 w 3685798"/>
                <a:gd name="connsiteY7" fmla="*/ 3436050 h 3758305"/>
                <a:gd name="connsiteX8" fmla="*/ 2968779 w 3685798"/>
                <a:gd name="connsiteY8" fmla="*/ 3625375 h 3758305"/>
                <a:gd name="connsiteX9" fmla="*/ 3331317 w 3685798"/>
                <a:gd name="connsiteY9" fmla="*/ 3726080 h 3758305"/>
                <a:gd name="connsiteX10" fmla="*/ 3685798 w 3685798"/>
                <a:gd name="connsiteY10" fmla="*/ 3758305 h 3758305"/>
                <a:gd name="connsiteX0" fmla="*/ 0 w 3685798"/>
                <a:gd name="connsiteY0" fmla="*/ 0 h 3758305"/>
                <a:gd name="connsiteX1" fmla="*/ 406848 w 3685798"/>
                <a:gd name="connsiteY1" fmla="*/ 741188 h 3758305"/>
                <a:gd name="connsiteX2" fmla="*/ 777442 w 3685798"/>
                <a:gd name="connsiteY2" fmla="*/ 1369586 h 3758305"/>
                <a:gd name="connsiteX3" fmla="*/ 1115810 w 3685798"/>
                <a:gd name="connsiteY3" fmla="*/ 1913392 h 3758305"/>
                <a:gd name="connsiteX4" fmla="*/ 1486404 w 3685798"/>
                <a:gd name="connsiteY4" fmla="*/ 2388719 h 3758305"/>
                <a:gd name="connsiteX5" fmla="*/ 1856998 w 3685798"/>
                <a:gd name="connsiteY5" fmla="*/ 2839877 h 3758305"/>
                <a:gd name="connsiteX6" fmla="*/ 2243704 w 3685798"/>
                <a:gd name="connsiteY6" fmla="*/ 3178245 h 3758305"/>
                <a:gd name="connsiteX7" fmla="*/ 2602213 w 3685798"/>
                <a:gd name="connsiteY7" fmla="*/ 3436050 h 3758305"/>
                <a:gd name="connsiteX8" fmla="*/ 2968779 w 3685798"/>
                <a:gd name="connsiteY8" fmla="*/ 3625375 h 3758305"/>
                <a:gd name="connsiteX9" fmla="*/ 3343343 w 3685798"/>
                <a:gd name="connsiteY9" fmla="*/ 3694811 h 3758305"/>
                <a:gd name="connsiteX10" fmla="*/ 3685798 w 3685798"/>
                <a:gd name="connsiteY10" fmla="*/ 3758305 h 3758305"/>
                <a:gd name="connsiteX0" fmla="*/ 0 w 3685798"/>
                <a:gd name="connsiteY0" fmla="*/ 0 h 3715010"/>
                <a:gd name="connsiteX1" fmla="*/ 406848 w 3685798"/>
                <a:gd name="connsiteY1" fmla="*/ 741188 h 3715010"/>
                <a:gd name="connsiteX2" fmla="*/ 777442 w 3685798"/>
                <a:gd name="connsiteY2" fmla="*/ 1369586 h 3715010"/>
                <a:gd name="connsiteX3" fmla="*/ 1115810 w 3685798"/>
                <a:gd name="connsiteY3" fmla="*/ 1913392 h 3715010"/>
                <a:gd name="connsiteX4" fmla="*/ 1486404 w 3685798"/>
                <a:gd name="connsiteY4" fmla="*/ 2388719 h 3715010"/>
                <a:gd name="connsiteX5" fmla="*/ 1856998 w 3685798"/>
                <a:gd name="connsiteY5" fmla="*/ 2839877 h 3715010"/>
                <a:gd name="connsiteX6" fmla="*/ 2243704 w 3685798"/>
                <a:gd name="connsiteY6" fmla="*/ 3178245 h 3715010"/>
                <a:gd name="connsiteX7" fmla="*/ 2602213 w 3685798"/>
                <a:gd name="connsiteY7" fmla="*/ 3436050 h 3715010"/>
                <a:gd name="connsiteX8" fmla="*/ 2968779 w 3685798"/>
                <a:gd name="connsiteY8" fmla="*/ 3625375 h 3715010"/>
                <a:gd name="connsiteX9" fmla="*/ 3343343 w 3685798"/>
                <a:gd name="connsiteY9" fmla="*/ 3694811 h 3715010"/>
                <a:gd name="connsiteX10" fmla="*/ 3685798 w 3685798"/>
                <a:gd name="connsiteY10" fmla="*/ 3715010 h 3715010"/>
                <a:gd name="connsiteX0" fmla="*/ 0 w 3690609"/>
                <a:gd name="connsiteY0" fmla="*/ 0 h 3729442"/>
                <a:gd name="connsiteX1" fmla="*/ 406848 w 3690609"/>
                <a:gd name="connsiteY1" fmla="*/ 741188 h 3729442"/>
                <a:gd name="connsiteX2" fmla="*/ 777442 w 3690609"/>
                <a:gd name="connsiteY2" fmla="*/ 1369586 h 3729442"/>
                <a:gd name="connsiteX3" fmla="*/ 1115810 w 3690609"/>
                <a:gd name="connsiteY3" fmla="*/ 1913392 h 3729442"/>
                <a:gd name="connsiteX4" fmla="*/ 1486404 w 3690609"/>
                <a:gd name="connsiteY4" fmla="*/ 2388719 h 3729442"/>
                <a:gd name="connsiteX5" fmla="*/ 1856998 w 3690609"/>
                <a:gd name="connsiteY5" fmla="*/ 2839877 h 3729442"/>
                <a:gd name="connsiteX6" fmla="*/ 2243704 w 3690609"/>
                <a:gd name="connsiteY6" fmla="*/ 3178245 h 3729442"/>
                <a:gd name="connsiteX7" fmla="*/ 2602213 w 3690609"/>
                <a:gd name="connsiteY7" fmla="*/ 3436050 h 3729442"/>
                <a:gd name="connsiteX8" fmla="*/ 2968779 w 3690609"/>
                <a:gd name="connsiteY8" fmla="*/ 3625375 h 3729442"/>
                <a:gd name="connsiteX9" fmla="*/ 3343343 w 3690609"/>
                <a:gd name="connsiteY9" fmla="*/ 3694811 h 3729442"/>
                <a:gd name="connsiteX10" fmla="*/ 3690609 w 3690609"/>
                <a:gd name="connsiteY10" fmla="*/ 3729442 h 372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0609" h="3729442">
                  <a:moveTo>
                    <a:pt x="0" y="0"/>
                  </a:moveTo>
                  <a:lnTo>
                    <a:pt x="406848" y="741188"/>
                  </a:lnTo>
                  <a:lnTo>
                    <a:pt x="777442" y="1369586"/>
                  </a:lnTo>
                  <a:lnTo>
                    <a:pt x="1115810" y="1913392"/>
                  </a:lnTo>
                  <a:lnTo>
                    <a:pt x="1486404" y="2388719"/>
                  </a:lnTo>
                  <a:lnTo>
                    <a:pt x="1856998" y="2839877"/>
                  </a:lnTo>
                  <a:lnTo>
                    <a:pt x="2243704" y="3178245"/>
                  </a:lnTo>
                  <a:lnTo>
                    <a:pt x="2602213" y="3436050"/>
                  </a:lnTo>
                  <a:lnTo>
                    <a:pt x="2968779" y="3625375"/>
                  </a:lnTo>
                  <a:lnTo>
                    <a:pt x="3343343" y="3694811"/>
                  </a:lnTo>
                  <a:lnTo>
                    <a:pt x="3690609" y="3729442"/>
                  </a:lnTo>
                </a:path>
              </a:pathLst>
            </a:cu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feld 10"/>
            <p:cNvSpPr txBox="1"/>
            <p:nvPr/>
          </p:nvSpPr>
          <p:spPr>
            <a:xfrm rot="16200000">
              <a:off x="4366975" y="3000794"/>
              <a:ext cx="6287724"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                 Allele frequency p(A</a:t>
              </a:r>
              <a:r>
                <a:rPr lang="en-GB" sz="2400" baseline="-25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           ► </a:t>
              </a:r>
            </a:p>
          </p:txBody>
        </p:sp>
        <p:cxnSp>
          <p:nvCxnSpPr>
            <p:cNvPr id="14" name="Gerade Verbindung 21"/>
            <p:cNvCxnSpPr/>
            <p:nvPr/>
          </p:nvCxnSpPr>
          <p:spPr>
            <a:xfrm flipV="1">
              <a:off x="761241" y="6632785"/>
              <a:ext cx="6477336" cy="201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58077" y="6257432"/>
              <a:ext cx="463924" cy="461665"/>
            </a:xfrm>
            <a:prstGeom prst="rect">
              <a:avLst/>
            </a:prstGeom>
            <a:noFill/>
          </p:spPr>
          <p:txBody>
            <a:bodyPr wrap="square" rtlCol="0">
              <a:spAutoFit/>
            </a:bodyPr>
            <a:lstStyle/>
            <a:p>
              <a:r>
                <a:rPr lang="en-GB" sz="2400" dirty="0">
                  <a:solidFill>
                    <a:srgbClr val="002086"/>
                  </a:solidFill>
                  <a:latin typeface="Arial" panose="020B0604020202020204" pitchFamily="34" charset="0"/>
                  <a:cs typeface="Arial" panose="020B0604020202020204" pitchFamily="34" charset="0"/>
                </a:rPr>
                <a:t>0</a:t>
              </a:r>
            </a:p>
          </p:txBody>
        </p:sp>
        <p:sp>
          <p:nvSpPr>
            <p:cNvPr id="17" name="TextBox 16"/>
            <p:cNvSpPr txBox="1"/>
            <p:nvPr/>
          </p:nvSpPr>
          <p:spPr>
            <a:xfrm>
              <a:off x="357632" y="-51943"/>
              <a:ext cx="463924" cy="461665"/>
            </a:xfrm>
            <a:prstGeom prst="rect">
              <a:avLst/>
            </a:prstGeom>
            <a:noFill/>
          </p:spPr>
          <p:txBody>
            <a:bodyPr wrap="square" rtlCol="0">
              <a:spAutoFit/>
            </a:bodyPr>
            <a:lstStyle/>
            <a:p>
              <a:r>
                <a:rPr lang="en-GB" sz="2400" dirty="0">
                  <a:solidFill>
                    <a:srgbClr val="0033CC"/>
                  </a:solidFill>
                  <a:latin typeface="Arial" panose="020B0604020202020204" pitchFamily="34" charset="0"/>
                  <a:cs typeface="Arial" panose="020B0604020202020204" pitchFamily="34" charset="0"/>
                </a:rPr>
                <a:t>1</a:t>
              </a:r>
            </a:p>
          </p:txBody>
        </p:sp>
        <p:sp>
          <p:nvSpPr>
            <p:cNvPr id="21" name="TextBox 20"/>
            <p:cNvSpPr txBox="1"/>
            <p:nvPr/>
          </p:nvSpPr>
          <p:spPr>
            <a:xfrm>
              <a:off x="6905522" y="6232296"/>
              <a:ext cx="463924"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1</a:t>
              </a:r>
            </a:p>
          </p:txBody>
        </p:sp>
        <p:cxnSp>
          <p:nvCxnSpPr>
            <p:cNvPr id="28" name="Straight Connector 27"/>
            <p:cNvCxnSpPr/>
            <p:nvPr/>
          </p:nvCxnSpPr>
          <p:spPr>
            <a:xfrm flipH="1">
              <a:off x="3999909" y="156471"/>
              <a:ext cx="60157" cy="6531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flipH="1">
              <a:off x="4021184" y="840263"/>
              <a:ext cx="16579" cy="5822384"/>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765363" y="3407924"/>
              <a:ext cx="6483381" cy="2636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Textfeld 9"/>
            <p:cNvSpPr txBox="1"/>
            <p:nvPr/>
          </p:nvSpPr>
          <p:spPr>
            <a:xfrm>
              <a:off x="824785" y="6225518"/>
              <a:ext cx="6204678"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             Allele frequency q(A</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a:t>
              </a:r>
            </a:p>
          </p:txBody>
        </p:sp>
        <p:cxnSp>
          <p:nvCxnSpPr>
            <p:cNvPr id="37" name="Straight Arrow Connector 36"/>
            <p:cNvCxnSpPr>
              <a:endCxn id="10" idx="5"/>
            </p:cNvCxnSpPr>
            <p:nvPr/>
          </p:nvCxnSpPr>
          <p:spPr>
            <a:xfrm flipH="1">
              <a:off x="4021589" y="3455523"/>
              <a:ext cx="14906" cy="1637513"/>
            </a:xfrm>
            <a:prstGeom prst="straightConnector1">
              <a:avLst/>
            </a:prstGeom>
            <a:ln w="57150">
              <a:solidFill>
                <a:srgbClr val="0000FF"/>
              </a:solidFill>
              <a:headEnd type="triangl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504966" y="3951208"/>
              <a:ext cx="1136686" cy="369332"/>
            </a:xfrm>
            <a:prstGeom prst="rect">
              <a:avLst/>
            </a:prstGeom>
            <a:solidFill>
              <a:schemeClr val="bg1"/>
            </a:solidFill>
          </p:spPr>
          <p:txBody>
            <a:bodyPr wrap="square" rtlCol="0">
              <a:spAutoFit/>
            </a:bodyPr>
            <a:lstStyle/>
            <a:p>
              <a:r>
                <a:rPr lang="en-GB" dirty="0">
                  <a:solidFill>
                    <a:srgbClr val="0000FF"/>
                  </a:solidFill>
                  <a:latin typeface="Arial" panose="020B0604020202020204" pitchFamily="34" charset="0"/>
                  <a:cs typeface="Arial" panose="020B0604020202020204" pitchFamily="34" charset="0"/>
                </a:rPr>
                <a:t>Δ = 0.25</a:t>
              </a:r>
              <a:endParaRPr lang="en-GB" dirty="0"/>
            </a:p>
          </p:txBody>
        </p:sp>
        <p:cxnSp>
          <p:nvCxnSpPr>
            <p:cNvPr id="9" name="Gerade Verbindung 7"/>
            <p:cNvCxnSpPr/>
            <p:nvPr/>
          </p:nvCxnSpPr>
          <p:spPr>
            <a:xfrm>
              <a:off x="753273" y="87765"/>
              <a:ext cx="6501183" cy="662879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7755714" y="4284503"/>
            <a:ext cx="4326751" cy="334827"/>
          </a:xfrm>
          <a:prstGeom prst="rect">
            <a:avLst/>
          </a:prstGeom>
          <a:gradFill flip="none" rotWithShape="1">
            <a:gsLst>
              <a:gs pos="0">
                <a:srgbClr val="FFFF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p:cNvSpPr txBox="1"/>
          <p:nvPr/>
        </p:nvSpPr>
        <p:spPr>
          <a:xfrm>
            <a:off x="7846600" y="168493"/>
            <a:ext cx="4184243" cy="6155531"/>
          </a:xfrm>
          <a:prstGeom prst="rect">
            <a:avLst/>
          </a:prstGeom>
          <a:noFill/>
          <a:effectLst/>
        </p:spPr>
        <p:txBody>
          <a:bodyPr wrap="square" rtlCol="0">
            <a:spAutoFit/>
          </a:bodyPr>
          <a:lstStyle/>
          <a:p>
            <a:r>
              <a:rPr lang="en-GB" dirty="0">
                <a:latin typeface="Arial" panose="020B0604020202020204" pitchFamily="34" charset="0"/>
                <a:cs typeface="Arial" panose="020B0604020202020204" pitchFamily="34" charset="0"/>
              </a:rPr>
              <a:t>As we consider different allele </a:t>
            </a:r>
            <a:r>
              <a:rPr lang="en-GB" dirty="0" err="1">
                <a:latin typeface="Arial" panose="020B0604020202020204" pitchFamily="34" charset="0"/>
                <a:cs typeface="Arial" panose="020B0604020202020204" pitchFamily="34" charset="0"/>
              </a:rPr>
              <a:t>frequen-cies</a:t>
            </a:r>
            <a:r>
              <a:rPr lang="en-GB" dirty="0">
                <a:latin typeface="Arial" panose="020B0604020202020204" pitchFamily="34" charset="0"/>
                <a:cs typeface="Arial" panose="020B0604020202020204" pitchFamily="34" charset="0"/>
              </a:rPr>
              <a:t>, the genotype frequencies differ accordingly.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 Hardy-Weinberg-Equilibrium, the gap between allele and genotype frequency (e.g. between p and P) varies. </a:t>
            </a:r>
            <a:br>
              <a:rPr lang="en-GB" dirty="0">
                <a:latin typeface="Arial" panose="020B0604020202020204" pitchFamily="34" charset="0"/>
                <a:cs typeface="Arial" panose="020B0604020202020204" pitchFamily="34" charset="0"/>
              </a:rPr>
            </a:br>
            <a:endParaRPr lang="en-GB" sz="8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Absolutely, P(A</a:t>
            </a:r>
            <a:r>
              <a:rPr lang="en-GB" baseline="-25000"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A</a:t>
            </a:r>
            <a:r>
              <a:rPr lang="en-GB" baseline="-25000"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 deviates most from p(A</a:t>
            </a:r>
            <a:r>
              <a:rPr lang="en-GB" baseline="-25000"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 at p=0.5 (the gap </a:t>
            </a:r>
            <a:r>
              <a:rPr lang="en-GB" dirty="0">
                <a:solidFill>
                  <a:srgbClr val="0000FF"/>
                </a:solidFill>
                <a:latin typeface="Arial" panose="020B0604020202020204" pitchFamily="34" charset="0"/>
                <a:cs typeface="Arial" panose="020B0604020202020204" pitchFamily="34" charset="0"/>
              </a:rPr>
              <a:t>Δ = 0.25</a:t>
            </a:r>
            <a:r>
              <a:rPr lang="en-GB" dirty="0">
                <a:latin typeface="Arial" panose="020B0604020202020204" pitchFamily="34" charset="0"/>
                <a:cs typeface="Arial" panose="020B0604020202020204" pitchFamily="34" charset="0"/>
              </a:rPr>
              <a:t>).</a:t>
            </a:r>
            <a:r>
              <a:rPr lang="en-GB" sz="800" dirty="0">
                <a:latin typeface="Arial" panose="020B0604020202020204" pitchFamily="34" charset="0"/>
                <a:cs typeface="Arial" panose="020B0604020202020204" pitchFamily="34" charset="0"/>
              </a:rPr>
              <a:t> </a:t>
            </a:r>
          </a:p>
          <a:p>
            <a:endParaRPr lang="en-GB" sz="8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Relatively, P(A</a:t>
            </a:r>
            <a:r>
              <a:rPr lang="en-GB" baseline="-25000"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A</a:t>
            </a:r>
            <a:r>
              <a:rPr lang="en-GB" baseline="-25000"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 deviates most from p(A1) near p(A</a:t>
            </a:r>
            <a:r>
              <a:rPr lang="en-GB" baseline="-25000"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)=0 which is near q(A</a:t>
            </a:r>
            <a:r>
              <a:rPr lang="en-GB" baseline="-25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)=1. </a:t>
            </a:r>
          </a:p>
          <a:p>
            <a:endParaRPr lang="en-GB" dirty="0">
              <a:latin typeface="Arial" panose="020B0604020202020204" pitchFamily="34" charset="0"/>
              <a:cs typeface="Arial" panose="020B0604020202020204" pitchFamily="34" charset="0"/>
            </a:endParaRPr>
          </a:p>
          <a:p>
            <a:r>
              <a:rPr lang="en-GB" dirty="0">
                <a:solidFill>
                  <a:srgbClr val="0000FF"/>
                </a:solidFill>
                <a:latin typeface="Arial" panose="020B0604020202020204" pitchFamily="34" charset="0"/>
                <a:cs typeface="Arial" panose="020B0604020202020204" pitchFamily="34" charset="0"/>
              </a:rPr>
              <a:t>E.g., at p(A</a:t>
            </a:r>
            <a:r>
              <a:rPr lang="en-GB" baseline="-25000" dirty="0">
                <a:solidFill>
                  <a:srgbClr val="0000FF"/>
                </a:solidFill>
                <a:latin typeface="Arial" panose="020B0604020202020204" pitchFamily="34" charset="0"/>
                <a:cs typeface="Arial" panose="020B0604020202020204" pitchFamily="34" charset="0"/>
              </a:rPr>
              <a:t>1</a:t>
            </a:r>
            <a:r>
              <a:rPr lang="en-GB" dirty="0">
                <a:solidFill>
                  <a:srgbClr val="0000FF"/>
                </a:solidFill>
                <a:latin typeface="Arial" panose="020B0604020202020204" pitchFamily="34" charset="0"/>
                <a:cs typeface="Arial" panose="020B0604020202020204" pitchFamily="34" charset="0"/>
              </a:rPr>
              <a:t>)=0.01, P=p²= 0.0001.</a:t>
            </a:r>
            <a:br>
              <a:rPr lang="en-GB" dirty="0">
                <a:solidFill>
                  <a:srgbClr val="FF0000"/>
                </a:solidFill>
                <a:latin typeface="Arial" panose="020B0604020202020204" pitchFamily="34" charset="0"/>
                <a:cs typeface="Arial" panose="020B0604020202020204" pitchFamily="34" charset="0"/>
              </a:rPr>
            </a:br>
            <a:endParaRPr lang="en-GB" dirty="0">
              <a:solidFill>
                <a:srgbClr val="FF0000"/>
              </a:solidFill>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says: </a:t>
            </a:r>
          </a:p>
          <a:p>
            <a:r>
              <a:rPr lang="en-GB" dirty="0">
                <a:latin typeface="Arial" panose="020B0604020202020204" pitchFamily="34" charset="0"/>
                <a:cs typeface="Arial" panose="020B0604020202020204" pitchFamily="34" charset="0"/>
              </a:rPr>
              <a:t>The genotype A</a:t>
            </a:r>
            <a:r>
              <a:rPr lang="en-GB" baseline="-25000"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A</a:t>
            </a:r>
            <a:r>
              <a:rPr lang="en-GB" baseline="-25000" dirty="0">
                <a:latin typeface="Arial" panose="020B0604020202020204" pitchFamily="34" charset="0"/>
                <a:cs typeface="Arial" panose="020B0604020202020204" pitchFamily="34" charset="0"/>
              </a:rPr>
              <a:t>1</a:t>
            </a:r>
            <a:r>
              <a:rPr lang="en-GB" dirty="0">
                <a:latin typeface="Arial" panose="020B0604020202020204" pitchFamily="34" charset="0"/>
                <a:cs typeface="Arial" panose="020B0604020202020204" pitchFamily="34" charset="0"/>
              </a:rPr>
              <a:t> is 100-fold rarer (1 in 10.000) than the allele A</a:t>
            </a:r>
            <a:r>
              <a:rPr lang="en-GB" baseline="-25000" dirty="0">
                <a:latin typeface="Arial" panose="020B0604020202020204" pitchFamily="34" charset="0"/>
                <a:cs typeface="Arial" panose="020B0604020202020204" pitchFamily="34" charset="0"/>
              </a:rPr>
              <a:t>1 </a:t>
            </a:r>
            <a:r>
              <a:rPr lang="en-GB" dirty="0">
                <a:latin typeface="Arial" panose="020B0604020202020204" pitchFamily="34" charset="0"/>
                <a:cs typeface="Arial" panose="020B0604020202020204" pitchFamily="34" charset="0"/>
              </a:rPr>
              <a:t>(1 in 100). </a:t>
            </a:r>
          </a:p>
          <a:p>
            <a:endParaRPr lang="en-GB" b="1" dirty="0">
              <a:solidFill>
                <a:srgbClr val="0000FF"/>
              </a:solidFill>
              <a:latin typeface="Arial" panose="020B0604020202020204" pitchFamily="34" charset="0"/>
              <a:cs typeface="Arial" panose="020B0604020202020204" pitchFamily="34" charset="0"/>
            </a:endParaRPr>
          </a:p>
          <a:p>
            <a:r>
              <a:rPr lang="en-GB" dirty="0">
                <a:solidFill>
                  <a:srgbClr val="0000FF"/>
                </a:solidFill>
                <a:latin typeface="Arial" panose="020B0604020202020204" pitchFamily="34" charset="0"/>
                <a:cs typeface="Arial" panose="020B0604020202020204" pitchFamily="34" charset="0"/>
              </a:rPr>
              <a:t>‚Square of rare is very rare‘.</a:t>
            </a:r>
          </a:p>
        </p:txBody>
      </p:sp>
      <p:sp>
        <p:nvSpPr>
          <p:cNvPr id="31" name="Textfeld 5"/>
          <p:cNvSpPr txBox="1"/>
          <p:nvPr/>
        </p:nvSpPr>
        <p:spPr>
          <a:xfrm>
            <a:off x="11285621" y="6365558"/>
            <a:ext cx="906381"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fld id="{5B255CE3-06F4-4E80-85AD-A0878CDD5C50}" type="slidenum">
              <a:rPr lang="en-GB" sz="2400" smtClean="0">
                <a:latin typeface="Arial" panose="020B0604020202020204" pitchFamily="34" charset="0"/>
                <a:cs typeface="Arial" panose="020B0604020202020204" pitchFamily="34" charset="0"/>
              </a:rPr>
              <a:pPr algn="ctr"/>
              <a:t>9</a:t>
            </a:fld>
            <a:endParaRPr lang="en-GB" sz="2400" dirty="0">
              <a:latin typeface="Arial" panose="020B0604020202020204" pitchFamily="34" charset="0"/>
              <a:cs typeface="Arial" panose="020B0604020202020204" pitchFamily="34" charset="0"/>
            </a:endParaRPr>
          </a:p>
        </p:txBody>
      </p:sp>
      <p:sp>
        <p:nvSpPr>
          <p:cNvPr id="26" name="Textfeld 326"/>
          <p:cNvSpPr txBox="1"/>
          <p:nvPr/>
        </p:nvSpPr>
        <p:spPr>
          <a:xfrm>
            <a:off x="0" y="95074"/>
            <a:ext cx="7624722" cy="830997"/>
          </a:xfrm>
          <a:prstGeom prst="rect">
            <a:avLst/>
          </a:prstGeom>
          <a:noFill/>
          <a:effectLst/>
        </p:spPr>
        <p:txBody>
          <a:bodyPr wrap="square" rtlCol="0">
            <a:spAutoFit/>
          </a:bodyPr>
          <a:lstStyle/>
          <a:p>
            <a:r>
              <a:rPr lang="en-GB" sz="2400" dirty="0">
                <a:latin typeface="Arial" panose="020B0604020202020204" pitchFamily="34" charset="0"/>
                <a:cs typeface="Arial" panose="020B0604020202020204" pitchFamily="34" charset="0"/>
              </a:rPr>
              <a:t>           HWE: Genotype frequency deviate from</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                      allele frequency.</a:t>
            </a:r>
          </a:p>
        </p:txBody>
      </p:sp>
      <p:sp>
        <p:nvSpPr>
          <p:cNvPr id="32" name="TextBox 31">
            <a:extLst>
              <a:ext uri="{FF2B5EF4-FFF2-40B4-BE49-F238E27FC236}">
                <a16:creationId xmlns:a16="http://schemas.microsoft.com/office/drawing/2014/main" id="{A9BB0BB2-B9AE-4A3F-A631-51591FAD0F33}"/>
              </a:ext>
            </a:extLst>
          </p:cNvPr>
          <p:cNvSpPr txBox="1"/>
          <p:nvPr/>
        </p:nvSpPr>
        <p:spPr>
          <a:xfrm>
            <a:off x="7054414" y="10352"/>
            <a:ext cx="463924"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1</a:t>
            </a:r>
          </a:p>
        </p:txBody>
      </p:sp>
      <p:sp>
        <p:nvSpPr>
          <p:cNvPr id="34" name="TextBox 33">
            <a:extLst>
              <a:ext uri="{FF2B5EF4-FFF2-40B4-BE49-F238E27FC236}">
                <a16:creationId xmlns:a16="http://schemas.microsoft.com/office/drawing/2014/main" id="{B49306D5-6EA4-4BF9-8992-91ADD98768BD}"/>
              </a:ext>
            </a:extLst>
          </p:cNvPr>
          <p:cNvSpPr txBox="1"/>
          <p:nvPr/>
        </p:nvSpPr>
        <p:spPr>
          <a:xfrm>
            <a:off x="7059509" y="6281280"/>
            <a:ext cx="463924"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551876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4008</Words>
  <Application>Microsoft Office PowerPoint</Application>
  <PresentationFormat>Widescreen</PresentationFormat>
  <Paragraphs>331</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QQQ</dc:creator>
  <cp:lastModifiedBy>Wolfgang</cp:lastModifiedBy>
  <cp:revision>587</cp:revision>
  <dcterms:created xsi:type="dcterms:W3CDTF">2022-04-20T10:54:57Z</dcterms:created>
  <dcterms:modified xsi:type="dcterms:W3CDTF">2026-06-29T09:21:03Z</dcterms:modified>
</cp:coreProperties>
</file>